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slideLayouts/slideLayout14.xml" ContentType="application/vnd.openxmlformats-officedocument.presentationml.slideLayout+xml"/>
  <Override PartName="/ppt/theme/theme8.xml" ContentType="application/vnd.openxmlformats-officedocument.theme+xml"/>
  <Override PartName="/ppt/slideLayouts/slideLayout15.xml" ContentType="application/vnd.openxmlformats-officedocument.presentationml.slideLayout+xml"/>
  <Override PartName="/ppt/theme/theme9.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63" r:id="rId2"/>
    <p:sldMasterId id="2147483665" r:id="rId3"/>
    <p:sldMasterId id="2147483667" r:id="rId4"/>
    <p:sldMasterId id="2147483673" r:id="rId5"/>
    <p:sldMasterId id="2147483676" r:id="rId6"/>
    <p:sldMasterId id="2147483678" r:id="rId7"/>
    <p:sldMasterId id="2147483680" r:id="rId8"/>
    <p:sldMasterId id="2147483682" r:id="rId9"/>
    <p:sldMasterId id="2147483684" r:id="rId10"/>
    <p:sldMasterId id="2147483687" r:id="rId11"/>
  </p:sldMasterIdLst>
  <p:notesMasterIdLst>
    <p:notesMasterId r:id="rId92"/>
  </p:notesMasterIdLst>
  <p:handoutMasterIdLst>
    <p:handoutMasterId r:id="rId93"/>
  </p:handoutMasterIdLst>
  <p:sldIdLst>
    <p:sldId id="256" r:id="rId12"/>
    <p:sldId id="257" r:id="rId13"/>
    <p:sldId id="260" r:id="rId14"/>
    <p:sldId id="394" r:id="rId15"/>
    <p:sldId id="395" r:id="rId16"/>
    <p:sldId id="261" r:id="rId17"/>
    <p:sldId id="421" r:id="rId18"/>
    <p:sldId id="403" r:id="rId19"/>
    <p:sldId id="400" r:id="rId20"/>
    <p:sldId id="264" r:id="rId21"/>
    <p:sldId id="417" r:id="rId22"/>
    <p:sldId id="482" r:id="rId23"/>
    <p:sldId id="423" r:id="rId24"/>
    <p:sldId id="379" r:id="rId25"/>
    <p:sldId id="367" r:id="rId26"/>
    <p:sldId id="483" r:id="rId27"/>
    <p:sldId id="484" r:id="rId28"/>
    <p:sldId id="485" r:id="rId29"/>
    <p:sldId id="486" r:id="rId30"/>
    <p:sldId id="362" r:id="rId31"/>
    <p:sldId id="388" r:id="rId32"/>
    <p:sldId id="389" r:id="rId33"/>
    <p:sldId id="391" r:id="rId34"/>
    <p:sldId id="392" r:id="rId35"/>
    <p:sldId id="487" r:id="rId36"/>
    <p:sldId id="488" r:id="rId37"/>
    <p:sldId id="489" r:id="rId38"/>
    <p:sldId id="490" r:id="rId39"/>
    <p:sldId id="491" r:id="rId40"/>
    <p:sldId id="492" r:id="rId41"/>
    <p:sldId id="493" r:id="rId42"/>
    <p:sldId id="523" r:id="rId43"/>
    <p:sldId id="524" r:id="rId44"/>
    <p:sldId id="526" r:id="rId45"/>
    <p:sldId id="527" r:id="rId46"/>
    <p:sldId id="528" r:id="rId47"/>
    <p:sldId id="529" r:id="rId48"/>
    <p:sldId id="530" r:id="rId49"/>
    <p:sldId id="531" r:id="rId50"/>
    <p:sldId id="532" r:id="rId51"/>
    <p:sldId id="422" r:id="rId52"/>
    <p:sldId id="271" r:id="rId53"/>
    <p:sldId id="273" r:id="rId54"/>
    <p:sldId id="274" r:id="rId55"/>
    <p:sldId id="275" r:id="rId56"/>
    <p:sldId id="533" r:id="rId57"/>
    <p:sldId id="277" r:id="rId58"/>
    <p:sldId id="278" r:id="rId59"/>
    <p:sldId id="279" r:id="rId60"/>
    <p:sldId id="281" r:id="rId61"/>
    <p:sldId id="469" r:id="rId62"/>
    <p:sldId id="545" r:id="rId63"/>
    <p:sldId id="546" r:id="rId64"/>
    <p:sldId id="534" r:id="rId65"/>
    <p:sldId id="419" r:id="rId66"/>
    <p:sldId id="544" r:id="rId67"/>
    <p:sldId id="535" r:id="rId68"/>
    <p:sldId id="386" r:id="rId69"/>
    <p:sldId id="354" r:id="rId70"/>
    <p:sldId id="363" r:id="rId71"/>
    <p:sldId id="424" r:id="rId72"/>
    <p:sldId id="536" r:id="rId73"/>
    <p:sldId id="537" r:id="rId74"/>
    <p:sldId id="342" r:id="rId75"/>
    <p:sldId id="538" r:id="rId76"/>
    <p:sldId id="539" r:id="rId77"/>
    <p:sldId id="540" r:id="rId78"/>
    <p:sldId id="364" r:id="rId79"/>
    <p:sldId id="541" r:id="rId80"/>
    <p:sldId id="382" r:id="rId81"/>
    <p:sldId id="542" r:id="rId82"/>
    <p:sldId id="350" r:id="rId83"/>
    <p:sldId id="351" r:id="rId84"/>
    <p:sldId id="352" r:id="rId85"/>
    <p:sldId id="355" r:id="rId86"/>
    <p:sldId id="356" r:id="rId87"/>
    <p:sldId id="360" r:id="rId88"/>
    <p:sldId id="361" r:id="rId89"/>
    <p:sldId id="521" r:id="rId90"/>
    <p:sldId id="383" r:id="rId91"/>
  </p:sldIdLst>
  <p:sldSz cx="12192000" cy="6858000"/>
  <p:notesSz cx="6858000" cy="9144000"/>
  <p:defaultTextStyle>
    <a:defPPr>
      <a:defRPr lang="en-US"/>
    </a:defPPr>
    <a:lvl1pPr algn="l" rtl="0" eaLnBrk="0" fontAlgn="base" hangingPunct="0">
      <a:spcBef>
        <a:spcPct val="0"/>
      </a:spcBef>
      <a:spcAft>
        <a:spcPct val="0"/>
      </a:spcAft>
      <a:defRPr sz="11200" kern="1200">
        <a:solidFill>
          <a:srgbClr val="000000"/>
        </a:solidFill>
        <a:latin typeface="Gill Sans" panose="020B0502020104020203" pitchFamily="34" charset="-79"/>
        <a:ea typeface="ヒラギノ角ゴ ProN W3" panose="020B0300000000000000" pitchFamily="34" charset="-128"/>
        <a:cs typeface="+mn-cs"/>
        <a:sym typeface="Gill Sans" panose="020B0502020104020203" pitchFamily="34" charset="-79"/>
      </a:defRPr>
    </a:lvl1pPr>
    <a:lvl2pPr marL="457200" algn="l" rtl="0" eaLnBrk="0" fontAlgn="base" hangingPunct="0">
      <a:spcBef>
        <a:spcPct val="0"/>
      </a:spcBef>
      <a:spcAft>
        <a:spcPct val="0"/>
      </a:spcAft>
      <a:defRPr sz="11200" kern="1200">
        <a:solidFill>
          <a:srgbClr val="000000"/>
        </a:solidFill>
        <a:latin typeface="Gill Sans" panose="020B0502020104020203" pitchFamily="34" charset="-79"/>
        <a:ea typeface="ヒラギノ角ゴ ProN W3" panose="020B0300000000000000" pitchFamily="34" charset="-128"/>
        <a:cs typeface="+mn-cs"/>
        <a:sym typeface="Gill Sans" panose="020B0502020104020203" pitchFamily="34" charset="-79"/>
      </a:defRPr>
    </a:lvl2pPr>
    <a:lvl3pPr marL="914400" algn="l" rtl="0" eaLnBrk="0" fontAlgn="base" hangingPunct="0">
      <a:spcBef>
        <a:spcPct val="0"/>
      </a:spcBef>
      <a:spcAft>
        <a:spcPct val="0"/>
      </a:spcAft>
      <a:defRPr sz="11200" kern="1200">
        <a:solidFill>
          <a:srgbClr val="000000"/>
        </a:solidFill>
        <a:latin typeface="Gill Sans" panose="020B0502020104020203" pitchFamily="34" charset="-79"/>
        <a:ea typeface="ヒラギノ角ゴ ProN W3" panose="020B0300000000000000" pitchFamily="34" charset="-128"/>
        <a:cs typeface="+mn-cs"/>
        <a:sym typeface="Gill Sans" panose="020B0502020104020203" pitchFamily="34" charset="-79"/>
      </a:defRPr>
    </a:lvl3pPr>
    <a:lvl4pPr marL="1371600" algn="l" rtl="0" eaLnBrk="0" fontAlgn="base" hangingPunct="0">
      <a:spcBef>
        <a:spcPct val="0"/>
      </a:spcBef>
      <a:spcAft>
        <a:spcPct val="0"/>
      </a:spcAft>
      <a:defRPr sz="11200" kern="1200">
        <a:solidFill>
          <a:srgbClr val="000000"/>
        </a:solidFill>
        <a:latin typeface="Gill Sans" panose="020B0502020104020203" pitchFamily="34" charset="-79"/>
        <a:ea typeface="ヒラギノ角ゴ ProN W3" panose="020B0300000000000000" pitchFamily="34" charset="-128"/>
        <a:cs typeface="+mn-cs"/>
        <a:sym typeface="Gill Sans" panose="020B0502020104020203" pitchFamily="34" charset="-79"/>
      </a:defRPr>
    </a:lvl4pPr>
    <a:lvl5pPr marL="1828800" algn="l" rtl="0" eaLnBrk="0" fontAlgn="base" hangingPunct="0">
      <a:spcBef>
        <a:spcPct val="0"/>
      </a:spcBef>
      <a:spcAft>
        <a:spcPct val="0"/>
      </a:spcAft>
      <a:defRPr sz="11200" kern="1200">
        <a:solidFill>
          <a:srgbClr val="000000"/>
        </a:solidFill>
        <a:latin typeface="Gill Sans" panose="020B0502020104020203" pitchFamily="34" charset="-79"/>
        <a:ea typeface="ヒラギノ角ゴ ProN W3" panose="020B0300000000000000" pitchFamily="34" charset="-128"/>
        <a:cs typeface="+mn-cs"/>
        <a:sym typeface="Gill Sans" panose="020B0502020104020203" pitchFamily="34" charset="-79"/>
      </a:defRPr>
    </a:lvl5pPr>
    <a:lvl6pPr marL="2286000" algn="l" defTabSz="914400" rtl="0" eaLnBrk="1" latinLnBrk="0" hangingPunct="1">
      <a:defRPr sz="11200" kern="1200">
        <a:solidFill>
          <a:srgbClr val="000000"/>
        </a:solidFill>
        <a:latin typeface="Gill Sans" panose="020B0502020104020203" pitchFamily="34" charset="-79"/>
        <a:ea typeface="ヒラギノ角ゴ ProN W3" panose="020B0300000000000000" pitchFamily="34" charset="-128"/>
        <a:cs typeface="+mn-cs"/>
        <a:sym typeface="Gill Sans" panose="020B0502020104020203" pitchFamily="34" charset="-79"/>
      </a:defRPr>
    </a:lvl6pPr>
    <a:lvl7pPr marL="2743200" algn="l" defTabSz="914400" rtl="0" eaLnBrk="1" latinLnBrk="0" hangingPunct="1">
      <a:defRPr sz="11200" kern="1200">
        <a:solidFill>
          <a:srgbClr val="000000"/>
        </a:solidFill>
        <a:latin typeface="Gill Sans" panose="020B0502020104020203" pitchFamily="34" charset="-79"/>
        <a:ea typeface="ヒラギノ角ゴ ProN W3" panose="020B0300000000000000" pitchFamily="34" charset="-128"/>
        <a:cs typeface="+mn-cs"/>
        <a:sym typeface="Gill Sans" panose="020B0502020104020203" pitchFamily="34" charset="-79"/>
      </a:defRPr>
    </a:lvl7pPr>
    <a:lvl8pPr marL="3200400" algn="l" defTabSz="914400" rtl="0" eaLnBrk="1" latinLnBrk="0" hangingPunct="1">
      <a:defRPr sz="11200" kern="1200">
        <a:solidFill>
          <a:srgbClr val="000000"/>
        </a:solidFill>
        <a:latin typeface="Gill Sans" panose="020B0502020104020203" pitchFamily="34" charset="-79"/>
        <a:ea typeface="ヒラギノ角ゴ ProN W3" panose="020B0300000000000000" pitchFamily="34" charset="-128"/>
        <a:cs typeface="+mn-cs"/>
        <a:sym typeface="Gill Sans" panose="020B0502020104020203" pitchFamily="34" charset="-79"/>
      </a:defRPr>
    </a:lvl8pPr>
    <a:lvl9pPr marL="3657600" algn="l" defTabSz="914400" rtl="0" eaLnBrk="1" latinLnBrk="0" hangingPunct="1">
      <a:defRPr sz="11200" kern="1200">
        <a:solidFill>
          <a:srgbClr val="000000"/>
        </a:solidFill>
        <a:latin typeface="Gill Sans" panose="020B0502020104020203" pitchFamily="34" charset="-79"/>
        <a:ea typeface="ヒラギノ角ゴ ProN W3" panose="020B0300000000000000" pitchFamily="34" charset="-128"/>
        <a:cs typeface="+mn-cs"/>
        <a:sym typeface="Gill Sans" panose="020B0502020104020203" pitchFamily="34" charset="-79"/>
      </a:defRPr>
    </a:lvl9pPr>
  </p:defaultTextStyle>
  <p:extLst>
    <p:ext uri="{521415D9-36F7-43E2-AB2F-B90AF26B5E84}">
      <p14:sectionLst xmlns:p14="http://schemas.microsoft.com/office/powerpoint/2010/main">
        <p14:section name="Default Section" id="{2122DCE5-FBE8-F842-A8BC-EE951E2E2210}">
          <p14:sldIdLst>
            <p14:sldId id="256"/>
            <p14:sldId id="257"/>
            <p14:sldId id="260"/>
            <p14:sldId id="394"/>
            <p14:sldId id="395"/>
            <p14:sldId id="261"/>
            <p14:sldId id="421"/>
            <p14:sldId id="403"/>
            <p14:sldId id="400"/>
            <p14:sldId id="264"/>
            <p14:sldId id="417"/>
            <p14:sldId id="482"/>
            <p14:sldId id="423"/>
            <p14:sldId id="379"/>
            <p14:sldId id="367"/>
            <p14:sldId id="483"/>
            <p14:sldId id="484"/>
            <p14:sldId id="485"/>
            <p14:sldId id="486"/>
            <p14:sldId id="362"/>
            <p14:sldId id="388"/>
            <p14:sldId id="389"/>
            <p14:sldId id="391"/>
            <p14:sldId id="392"/>
            <p14:sldId id="487"/>
            <p14:sldId id="488"/>
            <p14:sldId id="489"/>
            <p14:sldId id="490"/>
            <p14:sldId id="491"/>
            <p14:sldId id="492"/>
            <p14:sldId id="493"/>
            <p14:sldId id="523"/>
            <p14:sldId id="524"/>
            <p14:sldId id="526"/>
            <p14:sldId id="527"/>
            <p14:sldId id="528"/>
            <p14:sldId id="529"/>
            <p14:sldId id="530"/>
            <p14:sldId id="531"/>
            <p14:sldId id="532"/>
            <p14:sldId id="422"/>
            <p14:sldId id="271"/>
            <p14:sldId id="273"/>
            <p14:sldId id="274"/>
            <p14:sldId id="275"/>
            <p14:sldId id="533"/>
            <p14:sldId id="277"/>
            <p14:sldId id="278"/>
            <p14:sldId id="279"/>
            <p14:sldId id="281"/>
            <p14:sldId id="469"/>
            <p14:sldId id="545"/>
            <p14:sldId id="546"/>
            <p14:sldId id="534"/>
            <p14:sldId id="419"/>
            <p14:sldId id="544"/>
            <p14:sldId id="535"/>
            <p14:sldId id="386"/>
            <p14:sldId id="354"/>
            <p14:sldId id="363"/>
            <p14:sldId id="424"/>
            <p14:sldId id="536"/>
            <p14:sldId id="537"/>
            <p14:sldId id="342"/>
            <p14:sldId id="538"/>
            <p14:sldId id="539"/>
            <p14:sldId id="540"/>
            <p14:sldId id="364"/>
            <p14:sldId id="541"/>
            <p14:sldId id="382"/>
            <p14:sldId id="542"/>
            <p14:sldId id="350"/>
            <p14:sldId id="351"/>
            <p14:sldId id="352"/>
            <p14:sldId id="355"/>
            <p14:sldId id="356"/>
            <p14:sldId id="360"/>
            <p14:sldId id="361"/>
            <p14:sldId id="521"/>
            <p14:sldId id="38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90"/>
    <p:restoredTop sz="68299"/>
  </p:normalViewPr>
  <p:slideViewPr>
    <p:cSldViewPr snapToGrid="0" snapToObjects="1">
      <p:cViewPr varScale="1">
        <p:scale>
          <a:sx n="85" d="100"/>
          <a:sy n="85" d="100"/>
        </p:scale>
        <p:origin x="2176" y="176"/>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viewProps" Target="viewProps.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E011D8-273D-7D41-ACD3-A1BCDE07E562}" type="doc">
      <dgm:prSet loTypeId="urn:microsoft.com/office/officeart/2005/8/layout/cycle6" loCatId="" qsTypeId="urn:microsoft.com/office/officeart/2005/8/quickstyle/simple3" qsCatId="simple" csTypeId="urn:microsoft.com/office/officeart/2005/8/colors/accent1_2" csCatId="accent1" phldr="1"/>
      <dgm:spPr/>
      <dgm:t>
        <a:bodyPr/>
        <a:lstStyle/>
        <a:p>
          <a:endParaRPr lang="en-US"/>
        </a:p>
      </dgm:t>
    </dgm:pt>
    <dgm:pt modelId="{843C4243-FECE-074C-9A08-EB9EACEC23C1}">
      <dgm:prSet phldrT="[Text]" custT="1"/>
      <dgm:spPr/>
      <dgm:t>
        <a:bodyPr/>
        <a:lstStyle/>
        <a:p>
          <a:r>
            <a:rPr lang="en-US" sz="2400">
              <a:latin typeface="Arial Rounded MT Bold" panose="020F0704030504030204" pitchFamily="34" charset="77"/>
            </a:rPr>
            <a:t>A</a:t>
          </a:r>
        </a:p>
      </dgm:t>
    </dgm:pt>
    <dgm:pt modelId="{2AEACFC1-C33F-1D4F-9DA5-75FC9F0D2B05}" type="parTrans" cxnId="{D3FAE010-2EEA-D544-BB47-4809251DF74E}">
      <dgm:prSet/>
      <dgm:spPr/>
      <dgm:t>
        <a:bodyPr/>
        <a:lstStyle/>
        <a:p>
          <a:endParaRPr lang="en-US"/>
        </a:p>
      </dgm:t>
    </dgm:pt>
    <dgm:pt modelId="{85B7F86B-0CDB-8E47-AC1C-F3CDB1F4FFE4}" type="sibTrans" cxnId="{D3FAE010-2EEA-D544-BB47-4809251DF74E}">
      <dgm:prSet/>
      <dgm:spPr/>
      <dgm:t>
        <a:bodyPr/>
        <a:lstStyle/>
        <a:p>
          <a:endParaRPr lang="en-US"/>
        </a:p>
      </dgm:t>
    </dgm:pt>
    <dgm:pt modelId="{E34BB922-FB1A-344F-8B3E-B7B2F609D640}">
      <dgm:prSet phldrT="[Text]" custT="1"/>
      <dgm:spPr/>
      <dgm:t>
        <a:bodyPr/>
        <a:lstStyle/>
        <a:p>
          <a:r>
            <a:rPr lang="en-US" sz="2400">
              <a:latin typeface="Arial Rounded MT Bold" panose="020F0704030504030204" pitchFamily="34" charset="77"/>
            </a:rPr>
            <a:t>B</a:t>
          </a:r>
        </a:p>
      </dgm:t>
    </dgm:pt>
    <dgm:pt modelId="{29A130E5-4C18-0B45-997E-B7C803079549}" type="parTrans" cxnId="{C9D4CDE6-32B9-6545-A023-395C12354286}">
      <dgm:prSet/>
      <dgm:spPr/>
      <dgm:t>
        <a:bodyPr/>
        <a:lstStyle/>
        <a:p>
          <a:endParaRPr lang="en-US"/>
        </a:p>
      </dgm:t>
    </dgm:pt>
    <dgm:pt modelId="{7337667D-86E1-E64A-B4C7-445352851E36}" type="sibTrans" cxnId="{C9D4CDE6-32B9-6545-A023-395C12354286}">
      <dgm:prSet/>
      <dgm:spPr/>
      <dgm:t>
        <a:bodyPr/>
        <a:lstStyle/>
        <a:p>
          <a:endParaRPr lang="en-US"/>
        </a:p>
      </dgm:t>
    </dgm:pt>
    <dgm:pt modelId="{7DEF6885-DED0-4846-AA58-0FC805EEA997}">
      <dgm:prSet phldrT="[Text]" custT="1"/>
      <dgm:spPr/>
      <dgm:t>
        <a:bodyPr/>
        <a:lstStyle/>
        <a:p>
          <a:r>
            <a:rPr lang="en-US" sz="2400">
              <a:latin typeface="Arial Rounded MT Bold" panose="020F0704030504030204" pitchFamily="34" charset="77"/>
            </a:rPr>
            <a:t>C</a:t>
          </a:r>
        </a:p>
      </dgm:t>
    </dgm:pt>
    <dgm:pt modelId="{50C3E86F-6B85-1E4F-B64F-1A4321C72E2B}" type="parTrans" cxnId="{8510C8EA-C174-4648-8F0A-AB74617246BC}">
      <dgm:prSet/>
      <dgm:spPr/>
      <dgm:t>
        <a:bodyPr/>
        <a:lstStyle/>
        <a:p>
          <a:endParaRPr lang="en-US"/>
        </a:p>
      </dgm:t>
    </dgm:pt>
    <dgm:pt modelId="{C49013B8-A481-FA48-9D04-2F61C762A63E}" type="sibTrans" cxnId="{8510C8EA-C174-4648-8F0A-AB74617246BC}">
      <dgm:prSet/>
      <dgm:spPr/>
      <dgm:t>
        <a:bodyPr/>
        <a:lstStyle/>
        <a:p>
          <a:endParaRPr lang="en-US"/>
        </a:p>
      </dgm:t>
    </dgm:pt>
    <dgm:pt modelId="{A79CE011-2AE0-AA48-AF36-3DC09CCAC449}">
      <dgm:prSet phldrT="[Text]" custT="1"/>
      <dgm:spPr/>
      <dgm:t>
        <a:bodyPr/>
        <a:lstStyle/>
        <a:p>
          <a:r>
            <a:rPr lang="en-US" sz="2400">
              <a:latin typeface="Arial Rounded MT Bold" panose="020F0704030504030204" pitchFamily="34" charset="77"/>
            </a:rPr>
            <a:t>D</a:t>
          </a:r>
        </a:p>
      </dgm:t>
    </dgm:pt>
    <dgm:pt modelId="{59866808-6DFD-0B47-833E-70B883556791}" type="parTrans" cxnId="{58A4750D-5FE8-9244-B94B-F5DFA1777F2F}">
      <dgm:prSet/>
      <dgm:spPr/>
      <dgm:t>
        <a:bodyPr/>
        <a:lstStyle/>
        <a:p>
          <a:endParaRPr lang="en-US"/>
        </a:p>
      </dgm:t>
    </dgm:pt>
    <dgm:pt modelId="{87ADD67C-09EC-A241-BCAC-6463AF7486B7}" type="sibTrans" cxnId="{58A4750D-5FE8-9244-B94B-F5DFA1777F2F}">
      <dgm:prSet/>
      <dgm:spPr/>
      <dgm:t>
        <a:bodyPr/>
        <a:lstStyle/>
        <a:p>
          <a:endParaRPr lang="en-US"/>
        </a:p>
      </dgm:t>
    </dgm:pt>
    <dgm:pt modelId="{D4CC2D6C-26F0-A441-918A-9D02C9773A09}">
      <dgm:prSet phldrT="[Text]" custT="1"/>
      <dgm:spPr/>
      <dgm:t>
        <a:bodyPr/>
        <a:lstStyle/>
        <a:p>
          <a:r>
            <a:rPr lang="en-US" sz="2400">
              <a:latin typeface="Arial Rounded MT Bold" panose="020F0704030504030204" pitchFamily="34" charset="77"/>
            </a:rPr>
            <a:t>E</a:t>
          </a:r>
        </a:p>
      </dgm:t>
    </dgm:pt>
    <dgm:pt modelId="{10BBC591-A732-944F-8949-BB0B27266665}" type="parTrans" cxnId="{580E4E61-9D5F-DA42-9F2D-C59AD584E29D}">
      <dgm:prSet/>
      <dgm:spPr/>
      <dgm:t>
        <a:bodyPr/>
        <a:lstStyle/>
        <a:p>
          <a:endParaRPr lang="en-US"/>
        </a:p>
      </dgm:t>
    </dgm:pt>
    <dgm:pt modelId="{4AAB6390-23C7-A44E-9659-C61FE34DCF44}" type="sibTrans" cxnId="{580E4E61-9D5F-DA42-9F2D-C59AD584E29D}">
      <dgm:prSet/>
      <dgm:spPr/>
      <dgm:t>
        <a:bodyPr/>
        <a:lstStyle/>
        <a:p>
          <a:endParaRPr lang="en-US"/>
        </a:p>
      </dgm:t>
    </dgm:pt>
    <dgm:pt modelId="{AD70B6D3-E93C-2D40-B99B-7D2B80CACD75}">
      <dgm:prSet custT="1"/>
      <dgm:spPr/>
      <dgm:t>
        <a:bodyPr/>
        <a:lstStyle/>
        <a:p>
          <a:r>
            <a:rPr lang="en-US" sz="2400">
              <a:latin typeface="Arial Rounded MT Bold" panose="020F0704030504030204" pitchFamily="34" charset="77"/>
            </a:rPr>
            <a:t>F</a:t>
          </a:r>
        </a:p>
      </dgm:t>
    </dgm:pt>
    <dgm:pt modelId="{55FCFAFB-1548-D74C-9E47-AAF5AF04DC1D}" type="parTrans" cxnId="{D91C4C6D-4E98-BD47-9C7B-FDF8E03C7644}">
      <dgm:prSet/>
      <dgm:spPr/>
      <dgm:t>
        <a:bodyPr/>
        <a:lstStyle/>
        <a:p>
          <a:endParaRPr lang="en-US"/>
        </a:p>
      </dgm:t>
    </dgm:pt>
    <dgm:pt modelId="{EDA80538-79A6-8C44-A1F6-DCF916FA0318}" type="sibTrans" cxnId="{D91C4C6D-4E98-BD47-9C7B-FDF8E03C7644}">
      <dgm:prSet/>
      <dgm:spPr/>
      <dgm:t>
        <a:bodyPr/>
        <a:lstStyle/>
        <a:p>
          <a:endParaRPr lang="en-US"/>
        </a:p>
      </dgm:t>
    </dgm:pt>
    <dgm:pt modelId="{6ACB6FAE-248E-814B-B1B6-797DD774FA79}">
      <dgm:prSet custT="1"/>
      <dgm:spPr/>
      <dgm:t>
        <a:bodyPr/>
        <a:lstStyle/>
        <a:p>
          <a:r>
            <a:rPr lang="en-US" sz="2400">
              <a:latin typeface="Arial Rounded MT Bold" panose="020F0704030504030204" pitchFamily="34" charset="77"/>
            </a:rPr>
            <a:t>G</a:t>
          </a:r>
        </a:p>
      </dgm:t>
    </dgm:pt>
    <dgm:pt modelId="{7EE00C05-E3B8-F24C-BC47-9E23F87B1831}" type="parTrans" cxnId="{59582B78-4011-2640-83A1-A6E9C0D789D2}">
      <dgm:prSet/>
      <dgm:spPr/>
      <dgm:t>
        <a:bodyPr/>
        <a:lstStyle/>
        <a:p>
          <a:endParaRPr lang="en-US"/>
        </a:p>
      </dgm:t>
    </dgm:pt>
    <dgm:pt modelId="{9CA963D5-29A2-F447-98A7-C9B0D5DB7251}" type="sibTrans" cxnId="{59582B78-4011-2640-83A1-A6E9C0D789D2}">
      <dgm:prSet/>
      <dgm:spPr/>
      <dgm:t>
        <a:bodyPr/>
        <a:lstStyle/>
        <a:p>
          <a:endParaRPr lang="en-US"/>
        </a:p>
      </dgm:t>
    </dgm:pt>
    <dgm:pt modelId="{7A0FDBEF-3FBB-DC47-82D2-A3736D34E78C}">
      <dgm:prSet custT="1"/>
      <dgm:spPr/>
      <dgm:t>
        <a:bodyPr/>
        <a:lstStyle/>
        <a:p>
          <a:r>
            <a:rPr lang="en-US" sz="2400">
              <a:latin typeface="Arial Rounded MT Bold" panose="020F0704030504030204" pitchFamily="34" charset="77"/>
            </a:rPr>
            <a:t>H</a:t>
          </a:r>
        </a:p>
      </dgm:t>
    </dgm:pt>
    <dgm:pt modelId="{D28BCEFB-DE90-9248-A9EF-A85B1370242E}" type="parTrans" cxnId="{A1516BC0-CDCA-414B-93C2-5EF93D1F35C4}">
      <dgm:prSet/>
      <dgm:spPr/>
      <dgm:t>
        <a:bodyPr/>
        <a:lstStyle/>
        <a:p>
          <a:endParaRPr lang="en-US"/>
        </a:p>
      </dgm:t>
    </dgm:pt>
    <dgm:pt modelId="{55A90885-BC93-D441-8E7B-35E18CA470B9}" type="sibTrans" cxnId="{A1516BC0-CDCA-414B-93C2-5EF93D1F35C4}">
      <dgm:prSet/>
      <dgm:spPr/>
      <dgm:t>
        <a:bodyPr/>
        <a:lstStyle/>
        <a:p>
          <a:endParaRPr lang="en-US"/>
        </a:p>
      </dgm:t>
    </dgm:pt>
    <dgm:pt modelId="{62D86CD0-18A8-384A-8194-3E300AF88710}" type="pres">
      <dgm:prSet presAssocID="{32E011D8-273D-7D41-ACD3-A1BCDE07E562}" presName="cycle" presStyleCnt="0">
        <dgm:presLayoutVars>
          <dgm:dir/>
          <dgm:resizeHandles val="exact"/>
        </dgm:presLayoutVars>
      </dgm:prSet>
      <dgm:spPr/>
    </dgm:pt>
    <dgm:pt modelId="{EA014A06-17D9-8D4A-AD2A-7ABA3F40FC6D}" type="pres">
      <dgm:prSet presAssocID="{843C4243-FECE-074C-9A08-EB9EACEC23C1}" presName="node" presStyleLbl="node1" presStyleIdx="0" presStyleCnt="8">
        <dgm:presLayoutVars>
          <dgm:bulletEnabled val="1"/>
        </dgm:presLayoutVars>
      </dgm:prSet>
      <dgm:spPr/>
    </dgm:pt>
    <dgm:pt modelId="{0ED84D11-3562-CA47-9031-E6D5DFD51DCB}" type="pres">
      <dgm:prSet presAssocID="{843C4243-FECE-074C-9A08-EB9EACEC23C1}" presName="spNode" presStyleCnt="0"/>
      <dgm:spPr/>
    </dgm:pt>
    <dgm:pt modelId="{CC1513B7-A8B5-794E-ACB8-A47E71EC9E82}" type="pres">
      <dgm:prSet presAssocID="{85B7F86B-0CDB-8E47-AC1C-F3CDB1F4FFE4}" presName="sibTrans" presStyleLbl="sibTrans1D1" presStyleIdx="0" presStyleCnt="8"/>
      <dgm:spPr/>
    </dgm:pt>
    <dgm:pt modelId="{C8FD8693-2D7F-F044-BA76-B67AE044F7CD}" type="pres">
      <dgm:prSet presAssocID="{E34BB922-FB1A-344F-8B3E-B7B2F609D640}" presName="node" presStyleLbl="node1" presStyleIdx="1" presStyleCnt="8">
        <dgm:presLayoutVars>
          <dgm:bulletEnabled val="1"/>
        </dgm:presLayoutVars>
      </dgm:prSet>
      <dgm:spPr/>
    </dgm:pt>
    <dgm:pt modelId="{F2DDE492-946B-684C-BF69-9C88823DDA7B}" type="pres">
      <dgm:prSet presAssocID="{E34BB922-FB1A-344F-8B3E-B7B2F609D640}" presName="spNode" presStyleCnt="0"/>
      <dgm:spPr/>
    </dgm:pt>
    <dgm:pt modelId="{FC5D87F1-A794-3549-AACF-DF2F75D332C3}" type="pres">
      <dgm:prSet presAssocID="{7337667D-86E1-E64A-B4C7-445352851E36}" presName="sibTrans" presStyleLbl="sibTrans1D1" presStyleIdx="1" presStyleCnt="8"/>
      <dgm:spPr/>
    </dgm:pt>
    <dgm:pt modelId="{6D38C7C1-8E2D-D54F-A97D-529073A63E6A}" type="pres">
      <dgm:prSet presAssocID="{7DEF6885-DED0-4846-AA58-0FC805EEA997}" presName="node" presStyleLbl="node1" presStyleIdx="2" presStyleCnt="8">
        <dgm:presLayoutVars>
          <dgm:bulletEnabled val="1"/>
        </dgm:presLayoutVars>
      </dgm:prSet>
      <dgm:spPr/>
    </dgm:pt>
    <dgm:pt modelId="{55A486BB-3856-8C45-AB4F-E8C95B00249D}" type="pres">
      <dgm:prSet presAssocID="{7DEF6885-DED0-4846-AA58-0FC805EEA997}" presName="spNode" presStyleCnt="0"/>
      <dgm:spPr/>
    </dgm:pt>
    <dgm:pt modelId="{A4B90D92-8762-0B4F-8482-AFBB07EEA300}" type="pres">
      <dgm:prSet presAssocID="{C49013B8-A481-FA48-9D04-2F61C762A63E}" presName="sibTrans" presStyleLbl="sibTrans1D1" presStyleIdx="2" presStyleCnt="8"/>
      <dgm:spPr/>
    </dgm:pt>
    <dgm:pt modelId="{92272626-50B1-4C40-8B17-CE6F2449DFAF}" type="pres">
      <dgm:prSet presAssocID="{A79CE011-2AE0-AA48-AF36-3DC09CCAC449}" presName="node" presStyleLbl="node1" presStyleIdx="3" presStyleCnt="8">
        <dgm:presLayoutVars>
          <dgm:bulletEnabled val="1"/>
        </dgm:presLayoutVars>
      </dgm:prSet>
      <dgm:spPr/>
    </dgm:pt>
    <dgm:pt modelId="{3B3E5300-2021-8449-A0AC-A28284210757}" type="pres">
      <dgm:prSet presAssocID="{A79CE011-2AE0-AA48-AF36-3DC09CCAC449}" presName="spNode" presStyleCnt="0"/>
      <dgm:spPr/>
    </dgm:pt>
    <dgm:pt modelId="{A861447F-7D4A-2447-ADB0-414A06D61BB4}" type="pres">
      <dgm:prSet presAssocID="{87ADD67C-09EC-A241-BCAC-6463AF7486B7}" presName="sibTrans" presStyleLbl="sibTrans1D1" presStyleIdx="3" presStyleCnt="8"/>
      <dgm:spPr/>
    </dgm:pt>
    <dgm:pt modelId="{85CECC0B-1C7E-104D-9D03-4B6EB5CB454D}" type="pres">
      <dgm:prSet presAssocID="{D4CC2D6C-26F0-A441-918A-9D02C9773A09}" presName="node" presStyleLbl="node1" presStyleIdx="4" presStyleCnt="8">
        <dgm:presLayoutVars>
          <dgm:bulletEnabled val="1"/>
        </dgm:presLayoutVars>
      </dgm:prSet>
      <dgm:spPr/>
    </dgm:pt>
    <dgm:pt modelId="{6BD57D0A-7B7D-3246-9BCF-9C2E7D064CC4}" type="pres">
      <dgm:prSet presAssocID="{D4CC2D6C-26F0-A441-918A-9D02C9773A09}" presName="spNode" presStyleCnt="0"/>
      <dgm:spPr/>
    </dgm:pt>
    <dgm:pt modelId="{2EFE191B-286F-9D43-A88D-64006E2037CD}" type="pres">
      <dgm:prSet presAssocID="{4AAB6390-23C7-A44E-9659-C61FE34DCF44}" presName="sibTrans" presStyleLbl="sibTrans1D1" presStyleIdx="4" presStyleCnt="8"/>
      <dgm:spPr/>
    </dgm:pt>
    <dgm:pt modelId="{0339B3BE-7729-BE46-8793-CB61C8D665DA}" type="pres">
      <dgm:prSet presAssocID="{AD70B6D3-E93C-2D40-B99B-7D2B80CACD75}" presName="node" presStyleLbl="node1" presStyleIdx="5" presStyleCnt="8">
        <dgm:presLayoutVars>
          <dgm:bulletEnabled val="1"/>
        </dgm:presLayoutVars>
      </dgm:prSet>
      <dgm:spPr/>
    </dgm:pt>
    <dgm:pt modelId="{CC88B702-65FD-7A4F-B189-EE661E7067CB}" type="pres">
      <dgm:prSet presAssocID="{AD70B6D3-E93C-2D40-B99B-7D2B80CACD75}" presName="spNode" presStyleCnt="0"/>
      <dgm:spPr/>
    </dgm:pt>
    <dgm:pt modelId="{D2249D14-90C6-B742-BBD9-A1859EFBC067}" type="pres">
      <dgm:prSet presAssocID="{EDA80538-79A6-8C44-A1F6-DCF916FA0318}" presName="sibTrans" presStyleLbl="sibTrans1D1" presStyleIdx="5" presStyleCnt="8"/>
      <dgm:spPr/>
    </dgm:pt>
    <dgm:pt modelId="{CACA0893-63ED-1F4A-AAFE-C731664F23F6}" type="pres">
      <dgm:prSet presAssocID="{6ACB6FAE-248E-814B-B1B6-797DD774FA79}" presName="node" presStyleLbl="node1" presStyleIdx="6" presStyleCnt="8">
        <dgm:presLayoutVars>
          <dgm:bulletEnabled val="1"/>
        </dgm:presLayoutVars>
      </dgm:prSet>
      <dgm:spPr/>
    </dgm:pt>
    <dgm:pt modelId="{D6E4B895-0AF2-C147-9383-C6C469F3408B}" type="pres">
      <dgm:prSet presAssocID="{6ACB6FAE-248E-814B-B1B6-797DD774FA79}" presName="spNode" presStyleCnt="0"/>
      <dgm:spPr/>
    </dgm:pt>
    <dgm:pt modelId="{8584B8A7-3ACC-6640-A517-09EF205958E2}" type="pres">
      <dgm:prSet presAssocID="{9CA963D5-29A2-F447-98A7-C9B0D5DB7251}" presName="sibTrans" presStyleLbl="sibTrans1D1" presStyleIdx="6" presStyleCnt="8"/>
      <dgm:spPr/>
    </dgm:pt>
    <dgm:pt modelId="{2ECA1D39-EBBF-CB4A-9E7E-DD2360CAB0F7}" type="pres">
      <dgm:prSet presAssocID="{7A0FDBEF-3FBB-DC47-82D2-A3736D34E78C}" presName="node" presStyleLbl="node1" presStyleIdx="7" presStyleCnt="8">
        <dgm:presLayoutVars>
          <dgm:bulletEnabled val="1"/>
        </dgm:presLayoutVars>
      </dgm:prSet>
      <dgm:spPr/>
    </dgm:pt>
    <dgm:pt modelId="{5D4FACDE-73C1-8042-8682-B3BEB69D0918}" type="pres">
      <dgm:prSet presAssocID="{7A0FDBEF-3FBB-DC47-82D2-A3736D34E78C}" presName="spNode" presStyleCnt="0"/>
      <dgm:spPr/>
    </dgm:pt>
    <dgm:pt modelId="{1E07730B-7AAD-3C46-9A75-484F2B6038C1}" type="pres">
      <dgm:prSet presAssocID="{55A90885-BC93-D441-8E7B-35E18CA470B9}" presName="sibTrans" presStyleLbl="sibTrans1D1" presStyleIdx="7" presStyleCnt="8"/>
      <dgm:spPr/>
    </dgm:pt>
  </dgm:ptLst>
  <dgm:cxnLst>
    <dgm:cxn modelId="{58A4750D-5FE8-9244-B94B-F5DFA1777F2F}" srcId="{32E011D8-273D-7D41-ACD3-A1BCDE07E562}" destId="{A79CE011-2AE0-AA48-AF36-3DC09CCAC449}" srcOrd="3" destOrd="0" parTransId="{59866808-6DFD-0B47-833E-70B883556791}" sibTransId="{87ADD67C-09EC-A241-BCAC-6463AF7486B7}"/>
    <dgm:cxn modelId="{D3FAE010-2EEA-D544-BB47-4809251DF74E}" srcId="{32E011D8-273D-7D41-ACD3-A1BCDE07E562}" destId="{843C4243-FECE-074C-9A08-EB9EACEC23C1}" srcOrd="0" destOrd="0" parTransId="{2AEACFC1-C33F-1D4F-9DA5-75FC9F0D2B05}" sibTransId="{85B7F86B-0CDB-8E47-AC1C-F3CDB1F4FFE4}"/>
    <dgm:cxn modelId="{CF432511-E438-6F4E-B715-A1AC10561EF8}" type="presOf" srcId="{85B7F86B-0CDB-8E47-AC1C-F3CDB1F4FFE4}" destId="{CC1513B7-A8B5-794E-ACB8-A47E71EC9E82}" srcOrd="0" destOrd="0" presId="urn:microsoft.com/office/officeart/2005/8/layout/cycle6"/>
    <dgm:cxn modelId="{69332512-150D-8249-B46B-75E08E9B4C75}" type="presOf" srcId="{9CA963D5-29A2-F447-98A7-C9B0D5DB7251}" destId="{8584B8A7-3ACC-6640-A517-09EF205958E2}" srcOrd="0" destOrd="0" presId="urn:microsoft.com/office/officeart/2005/8/layout/cycle6"/>
    <dgm:cxn modelId="{C6B63B22-DA8E-2848-9BAC-07A3A0A792A8}" type="presOf" srcId="{AD70B6D3-E93C-2D40-B99B-7D2B80CACD75}" destId="{0339B3BE-7729-BE46-8793-CB61C8D665DA}" srcOrd="0" destOrd="0" presId="urn:microsoft.com/office/officeart/2005/8/layout/cycle6"/>
    <dgm:cxn modelId="{5414553A-1A57-A342-983F-534ECA610BEF}" type="presOf" srcId="{7337667D-86E1-E64A-B4C7-445352851E36}" destId="{FC5D87F1-A794-3549-AACF-DF2F75D332C3}" srcOrd="0" destOrd="0" presId="urn:microsoft.com/office/officeart/2005/8/layout/cycle6"/>
    <dgm:cxn modelId="{2DE5A24E-A691-AD44-8EED-15048BE7FA41}" type="presOf" srcId="{87ADD67C-09EC-A241-BCAC-6463AF7486B7}" destId="{A861447F-7D4A-2447-ADB0-414A06D61BB4}" srcOrd="0" destOrd="0" presId="urn:microsoft.com/office/officeart/2005/8/layout/cycle6"/>
    <dgm:cxn modelId="{580E4E61-9D5F-DA42-9F2D-C59AD584E29D}" srcId="{32E011D8-273D-7D41-ACD3-A1BCDE07E562}" destId="{D4CC2D6C-26F0-A441-918A-9D02C9773A09}" srcOrd="4" destOrd="0" parTransId="{10BBC591-A732-944F-8949-BB0B27266665}" sibTransId="{4AAB6390-23C7-A44E-9659-C61FE34DCF44}"/>
    <dgm:cxn modelId="{D91C4C6D-4E98-BD47-9C7B-FDF8E03C7644}" srcId="{32E011D8-273D-7D41-ACD3-A1BCDE07E562}" destId="{AD70B6D3-E93C-2D40-B99B-7D2B80CACD75}" srcOrd="5" destOrd="0" parTransId="{55FCFAFB-1548-D74C-9E47-AAF5AF04DC1D}" sibTransId="{EDA80538-79A6-8C44-A1F6-DCF916FA0318}"/>
    <dgm:cxn modelId="{59582B78-4011-2640-83A1-A6E9C0D789D2}" srcId="{32E011D8-273D-7D41-ACD3-A1BCDE07E562}" destId="{6ACB6FAE-248E-814B-B1B6-797DD774FA79}" srcOrd="6" destOrd="0" parTransId="{7EE00C05-E3B8-F24C-BC47-9E23F87B1831}" sibTransId="{9CA963D5-29A2-F447-98A7-C9B0D5DB7251}"/>
    <dgm:cxn modelId="{CFF80999-D9E6-F343-8234-2CCE2C55127D}" type="presOf" srcId="{EDA80538-79A6-8C44-A1F6-DCF916FA0318}" destId="{D2249D14-90C6-B742-BBD9-A1859EFBC067}" srcOrd="0" destOrd="0" presId="urn:microsoft.com/office/officeart/2005/8/layout/cycle6"/>
    <dgm:cxn modelId="{7960FB9F-4F3A-4E45-8254-D11866FA6801}" type="presOf" srcId="{32E011D8-273D-7D41-ACD3-A1BCDE07E562}" destId="{62D86CD0-18A8-384A-8194-3E300AF88710}" srcOrd="0" destOrd="0" presId="urn:microsoft.com/office/officeart/2005/8/layout/cycle6"/>
    <dgm:cxn modelId="{F7A2A9A6-E3DF-6B43-BBDF-539CDD5C226C}" type="presOf" srcId="{C49013B8-A481-FA48-9D04-2F61C762A63E}" destId="{A4B90D92-8762-0B4F-8482-AFBB07EEA300}" srcOrd="0" destOrd="0" presId="urn:microsoft.com/office/officeart/2005/8/layout/cycle6"/>
    <dgm:cxn modelId="{ABC45CAC-8C17-8140-BB42-B968E82A148D}" type="presOf" srcId="{7A0FDBEF-3FBB-DC47-82D2-A3736D34E78C}" destId="{2ECA1D39-EBBF-CB4A-9E7E-DD2360CAB0F7}" srcOrd="0" destOrd="0" presId="urn:microsoft.com/office/officeart/2005/8/layout/cycle6"/>
    <dgm:cxn modelId="{0BF45CAC-390E-674F-B526-653F1B0572F9}" type="presOf" srcId="{843C4243-FECE-074C-9A08-EB9EACEC23C1}" destId="{EA014A06-17D9-8D4A-AD2A-7ABA3F40FC6D}" srcOrd="0" destOrd="0" presId="urn:microsoft.com/office/officeart/2005/8/layout/cycle6"/>
    <dgm:cxn modelId="{3AF040B6-34E6-364B-984F-BB60E1B26771}" type="presOf" srcId="{E34BB922-FB1A-344F-8B3E-B7B2F609D640}" destId="{C8FD8693-2D7F-F044-BA76-B67AE044F7CD}" srcOrd="0" destOrd="0" presId="urn:microsoft.com/office/officeart/2005/8/layout/cycle6"/>
    <dgm:cxn modelId="{135BC7B7-CBBE-4141-9736-EAF4AAE11BC1}" type="presOf" srcId="{4AAB6390-23C7-A44E-9659-C61FE34DCF44}" destId="{2EFE191B-286F-9D43-A88D-64006E2037CD}" srcOrd="0" destOrd="0" presId="urn:microsoft.com/office/officeart/2005/8/layout/cycle6"/>
    <dgm:cxn modelId="{556912BA-1B6A-804B-A352-CAA2CD240D0B}" type="presOf" srcId="{D4CC2D6C-26F0-A441-918A-9D02C9773A09}" destId="{85CECC0B-1C7E-104D-9D03-4B6EB5CB454D}" srcOrd="0" destOrd="0" presId="urn:microsoft.com/office/officeart/2005/8/layout/cycle6"/>
    <dgm:cxn modelId="{A1516BC0-CDCA-414B-93C2-5EF93D1F35C4}" srcId="{32E011D8-273D-7D41-ACD3-A1BCDE07E562}" destId="{7A0FDBEF-3FBB-DC47-82D2-A3736D34E78C}" srcOrd="7" destOrd="0" parTransId="{D28BCEFB-DE90-9248-A9EF-A85B1370242E}" sibTransId="{55A90885-BC93-D441-8E7B-35E18CA470B9}"/>
    <dgm:cxn modelId="{66AFF5DC-7443-D244-A7D4-201DB3DAC8D6}" type="presOf" srcId="{55A90885-BC93-D441-8E7B-35E18CA470B9}" destId="{1E07730B-7AAD-3C46-9A75-484F2B6038C1}" srcOrd="0" destOrd="0" presId="urn:microsoft.com/office/officeart/2005/8/layout/cycle6"/>
    <dgm:cxn modelId="{8C5596E6-D334-A740-8A9B-A359410C2F72}" type="presOf" srcId="{7DEF6885-DED0-4846-AA58-0FC805EEA997}" destId="{6D38C7C1-8E2D-D54F-A97D-529073A63E6A}" srcOrd="0" destOrd="0" presId="urn:microsoft.com/office/officeart/2005/8/layout/cycle6"/>
    <dgm:cxn modelId="{C9D4CDE6-32B9-6545-A023-395C12354286}" srcId="{32E011D8-273D-7D41-ACD3-A1BCDE07E562}" destId="{E34BB922-FB1A-344F-8B3E-B7B2F609D640}" srcOrd="1" destOrd="0" parTransId="{29A130E5-4C18-0B45-997E-B7C803079549}" sibTransId="{7337667D-86E1-E64A-B4C7-445352851E36}"/>
    <dgm:cxn modelId="{6B24DDE8-69A0-414B-B3F8-A9096DCD3B9D}" type="presOf" srcId="{6ACB6FAE-248E-814B-B1B6-797DD774FA79}" destId="{CACA0893-63ED-1F4A-AAFE-C731664F23F6}" srcOrd="0" destOrd="0" presId="urn:microsoft.com/office/officeart/2005/8/layout/cycle6"/>
    <dgm:cxn modelId="{8510C8EA-C174-4648-8F0A-AB74617246BC}" srcId="{32E011D8-273D-7D41-ACD3-A1BCDE07E562}" destId="{7DEF6885-DED0-4846-AA58-0FC805EEA997}" srcOrd="2" destOrd="0" parTransId="{50C3E86F-6B85-1E4F-B64F-1A4321C72E2B}" sibTransId="{C49013B8-A481-FA48-9D04-2F61C762A63E}"/>
    <dgm:cxn modelId="{8DD725EC-841D-E743-8268-D72B957F57CB}" type="presOf" srcId="{A79CE011-2AE0-AA48-AF36-3DC09CCAC449}" destId="{92272626-50B1-4C40-8B17-CE6F2449DFAF}" srcOrd="0" destOrd="0" presId="urn:microsoft.com/office/officeart/2005/8/layout/cycle6"/>
    <dgm:cxn modelId="{33953745-7455-B04C-9EA6-0E474DDAE65B}" type="presParOf" srcId="{62D86CD0-18A8-384A-8194-3E300AF88710}" destId="{EA014A06-17D9-8D4A-AD2A-7ABA3F40FC6D}" srcOrd="0" destOrd="0" presId="urn:microsoft.com/office/officeart/2005/8/layout/cycle6"/>
    <dgm:cxn modelId="{733D0597-4045-2746-9BE3-DB4FCB0D23C0}" type="presParOf" srcId="{62D86CD0-18A8-384A-8194-3E300AF88710}" destId="{0ED84D11-3562-CA47-9031-E6D5DFD51DCB}" srcOrd="1" destOrd="0" presId="urn:microsoft.com/office/officeart/2005/8/layout/cycle6"/>
    <dgm:cxn modelId="{73174BAB-A344-E94C-A3EC-6D749CA5A1B5}" type="presParOf" srcId="{62D86CD0-18A8-384A-8194-3E300AF88710}" destId="{CC1513B7-A8B5-794E-ACB8-A47E71EC9E82}" srcOrd="2" destOrd="0" presId="urn:microsoft.com/office/officeart/2005/8/layout/cycle6"/>
    <dgm:cxn modelId="{62D0D8FC-573D-BD4A-8535-DF2463B2323D}" type="presParOf" srcId="{62D86CD0-18A8-384A-8194-3E300AF88710}" destId="{C8FD8693-2D7F-F044-BA76-B67AE044F7CD}" srcOrd="3" destOrd="0" presId="urn:microsoft.com/office/officeart/2005/8/layout/cycle6"/>
    <dgm:cxn modelId="{C9CBEA1A-55EC-9B4D-9D10-B7DAF6AA7264}" type="presParOf" srcId="{62D86CD0-18A8-384A-8194-3E300AF88710}" destId="{F2DDE492-946B-684C-BF69-9C88823DDA7B}" srcOrd="4" destOrd="0" presId="urn:microsoft.com/office/officeart/2005/8/layout/cycle6"/>
    <dgm:cxn modelId="{CD37F9E2-339A-074A-8390-1719D3869926}" type="presParOf" srcId="{62D86CD0-18A8-384A-8194-3E300AF88710}" destId="{FC5D87F1-A794-3549-AACF-DF2F75D332C3}" srcOrd="5" destOrd="0" presId="urn:microsoft.com/office/officeart/2005/8/layout/cycle6"/>
    <dgm:cxn modelId="{8CAB8FA5-C54C-FD4C-AAC4-747699F65055}" type="presParOf" srcId="{62D86CD0-18A8-384A-8194-3E300AF88710}" destId="{6D38C7C1-8E2D-D54F-A97D-529073A63E6A}" srcOrd="6" destOrd="0" presId="urn:microsoft.com/office/officeart/2005/8/layout/cycle6"/>
    <dgm:cxn modelId="{CC5D351D-D404-804A-B31A-DD1BAD48EDA5}" type="presParOf" srcId="{62D86CD0-18A8-384A-8194-3E300AF88710}" destId="{55A486BB-3856-8C45-AB4F-E8C95B00249D}" srcOrd="7" destOrd="0" presId="urn:microsoft.com/office/officeart/2005/8/layout/cycle6"/>
    <dgm:cxn modelId="{ED83F6C9-EF69-2044-BB03-240285D53ADF}" type="presParOf" srcId="{62D86CD0-18A8-384A-8194-3E300AF88710}" destId="{A4B90D92-8762-0B4F-8482-AFBB07EEA300}" srcOrd="8" destOrd="0" presId="urn:microsoft.com/office/officeart/2005/8/layout/cycle6"/>
    <dgm:cxn modelId="{7E6CB6CE-1BD9-EA46-97A4-15D06002736F}" type="presParOf" srcId="{62D86CD0-18A8-384A-8194-3E300AF88710}" destId="{92272626-50B1-4C40-8B17-CE6F2449DFAF}" srcOrd="9" destOrd="0" presId="urn:microsoft.com/office/officeart/2005/8/layout/cycle6"/>
    <dgm:cxn modelId="{8F33C834-1FF4-404A-BD73-8F43C7D63D2B}" type="presParOf" srcId="{62D86CD0-18A8-384A-8194-3E300AF88710}" destId="{3B3E5300-2021-8449-A0AC-A28284210757}" srcOrd="10" destOrd="0" presId="urn:microsoft.com/office/officeart/2005/8/layout/cycle6"/>
    <dgm:cxn modelId="{1176B256-7F20-0D48-9363-EE9266B8AFB0}" type="presParOf" srcId="{62D86CD0-18A8-384A-8194-3E300AF88710}" destId="{A861447F-7D4A-2447-ADB0-414A06D61BB4}" srcOrd="11" destOrd="0" presId="urn:microsoft.com/office/officeart/2005/8/layout/cycle6"/>
    <dgm:cxn modelId="{062BCEC3-4614-EA41-ADD0-910FD2B6023D}" type="presParOf" srcId="{62D86CD0-18A8-384A-8194-3E300AF88710}" destId="{85CECC0B-1C7E-104D-9D03-4B6EB5CB454D}" srcOrd="12" destOrd="0" presId="urn:microsoft.com/office/officeart/2005/8/layout/cycle6"/>
    <dgm:cxn modelId="{AA32B85E-0BED-4C4E-9F83-D448AA31B3E1}" type="presParOf" srcId="{62D86CD0-18A8-384A-8194-3E300AF88710}" destId="{6BD57D0A-7B7D-3246-9BCF-9C2E7D064CC4}" srcOrd="13" destOrd="0" presId="urn:microsoft.com/office/officeart/2005/8/layout/cycle6"/>
    <dgm:cxn modelId="{4FCDE21D-C55C-0C48-A32F-06C81D6329BE}" type="presParOf" srcId="{62D86CD0-18A8-384A-8194-3E300AF88710}" destId="{2EFE191B-286F-9D43-A88D-64006E2037CD}" srcOrd="14" destOrd="0" presId="urn:microsoft.com/office/officeart/2005/8/layout/cycle6"/>
    <dgm:cxn modelId="{FC01AC48-9B7F-9B47-83B7-9DB2A91557F1}" type="presParOf" srcId="{62D86CD0-18A8-384A-8194-3E300AF88710}" destId="{0339B3BE-7729-BE46-8793-CB61C8D665DA}" srcOrd="15" destOrd="0" presId="urn:microsoft.com/office/officeart/2005/8/layout/cycle6"/>
    <dgm:cxn modelId="{F7A264DA-6DBA-904C-80F7-F269D6CFF25B}" type="presParOf" srcId="{62D86CD0-18A8-384A-8194-3E300AF88710}" destId="{CC88B702-65FD-7A4F-B189-EE661E7067CB}" srcOrd="16" destOrd="0" presId="urn:microsoft.com/office/officeart/2005/8/layout/cycle6"/>
    <dgm:cxn modelId="{99F4EE70-0AF1-094C-86DA-B663E205913E}" type="presParOf" srcId="{62D86CD0-18A8-384A-8194-3E300AF88710}" destId="{D2249D14-90C6-B742-BBD9-A1859EFBC067}" srcOrd="17" destOrd="0" presId="urn:microsoft.com/office/officeart/2005/8/layout/cycle6"/>
    <dgm:cxn modelId="{189112AA-26C5-B44F-BEE0-5C1FA3756C72}" type="presParOf" srcId="{62D86CD0-18A8-384A-8194-3E300AF88710}" destId="{CACA0893-63ED-1F4A-AAFE-C731664F23F6}" srcOrd="18" destOrd="0" presId="urn:microsoft.com/office/officeart/2005/8/layout/cycle6"/>
    <dgm:cxn modelId="{823CD56A-5EE1-1244-8832-8056BE0F4B74}" type="presParOf" srcId="{62D86CD0-18A8-384A-8194-3E300AF88710}" destId="{D6E4B895-0AF2-C147-9383-C6C469F3408B}" srcOrd="19" destOrd="0" presId="urn:microsoft.com/office/officeart/2005/8/layout/cycle6"/>
    <dgm:cxn modelId="{560BB3E5-2DEF-0849-A9AA-755D674C9231}" type="presParOf" srcId="{62D86CD0-18A8-384A-8194-3E300AF88710}" destId="{8584B8A7-3ACC-6640-A517-09EF205958E2}" srcOrd="20" destOrd="0" presId="urn:microsoft.com/office/officeart/2005/8/layout/cycle6"/>
    <dgm:cxn modelId="{43F439BC-4455-3C41-9018-1DBBA3EA90C1}" type="presParOf" srcId="{62D86CD0-18A8-384A-8194-3E300AF88710}" destId="{2ECA1D39-EBBF-CB4A-9E7E-DD2360CAB0F7}" srcOrd="21" destOrd="0" presId="urn:microsoft.com/office/officeart/2005/8/layout/cycle6"/>
    <dgm:cxn modelId="{D13270AE-E9E8-BC4D-A0E2-33943E242EAD}" type="presParOf" srcId="{62D86CD0-18A8-384A-8194-3E300AF88710}" destId="{5D4FACDE-73C1-8042-8682-B3BEB69D0918}" srcOrd="22" destOrd="0" presId="urn:microsoft.com/office/officeart/2005/8/layout/cycle6"/>
    <dgm:cxn modelId="{ADE71316-E0E8-8A44-AC01-A58763178FA9}" type="presParOf" srcId="{62D86CD0-18A8-384A-8194-3E300AF88710}" destId="{1E07730B-7AAD-3C46-9A75-484F2B6038C1}" srcOrd="23"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E011D8-273D-7D41-ACD3-A1BCDE07E562}" type="doc">
      <dgm:prSet loTypeId="urn:microsoft.com/office/officeart/2005/8/layout/cycle6" loCatId="" qsTypeId="urn:microsoft.com/office/officeart/2005/8/quickstyle/simple3" qsCatId="simple" csTypeId="urn:microsoft.com/office/officeart/2005/8/colors/accent1_2" csCatId="accent1" phldr="1"/>
      <dgm:spPr/>
      <dgm:t>
        <a:bodyPr/>
        <a:lstStyle/>
        <a:p>
          <a:endParaRPr lang="en-US"/>
        </a:p>
      </dgm:t>
    </dgm:pt>
    <dgm:pt modelId="{843C4243-FECE-074C-9A08-EB9EACEC23C1}">
      <dgm:prSet phldrT="[Text]" custT="1"/>
      <dgm:spPr/>
      <dgm:t>
        <a:bodyPr/>
        <a:lstStyle/>
        <a:p>
          <a:r>
            <a:rPr lang="en-US" sz="2400">
              <a:latin typeface="Arial Rounded MT Bold" panose="020F0704030504030204" pitchFamily="34" charset="77"/>
            </a:rPr>
            <a:t>A</a:t>
          </a:r>
        </a:p>
      </dgm:t>
    </dgm:pt>
    <dgm:pt modelId="{2AEACFC1-C33F-1D4F-9DA5-75FC9F0D2B05}" type="parTrans" cxnId="{D3FAE010-2EEA-D544-BB47-4809251DF74E}">
      <dgm:prSet/>
      <dgm:spPr/>
      <dgm:t>
        <a:bodyPr/>
        <a:lstStyle/>
        <a:p>
          <a:endParaRPr lang="en-US"/>
        </a:p>
      </dgm:t>
    </dgm:pt>
    <dgm:pt modelId="{85B7F86B-0CDB-8E47-AC1C-F3CDB1F4FFE4}" type="sibTrans" cxnId="{D3FAE010-2EEA-D544-BB47-4809251DF74E}">
      <dgm:prSet/>
      <dgm:spPr/>
      <dgm:t>
        <a:bodyPr/>
        <a:lstStyle/>
        <a:p>
          <a:endParaRPr lang="en-US"/>
        </a:p>
      </dgm:t>
    </dgm:pt>
    <dgm:pt modelId="{E34BB922-FB1A-344F-8B3E-B7B2F609D640}">
      <dgm:prSet phldrT="[Text]" custT="1"/>
      <dgm:spPr/>
      <dgm:t>
        <a:bodyPr/>
        <a:lstStyle/>
        <a:p>
          <a:r>
            <a:rPr lang="en-US" sz="2400">
              <a:latin typeface="Arial Rounded MT Bold" panose="020F0704030504030204" pitchFamily="34" charset="77"/>
            </a:rPr>
            <a:t>B</a:t>
          </a:r>
        </a:p>
      </dgm:t>
    </dgm:pt>
    <dgm:pt modelId="{29A130E5-4C18-0B45-997E-B7C803079549}" type="parTrans" cxnId="{C9D4CDE6-32B9-6545-A023-395C12354286}">
      <dgm:prSet/>
      <dgm:spPr/>
      <dgm:t>
        <a:bodyPr/>
        <a:lstStyle/>
        <a:p>
          <a:endParaRPr lang="en-US"/>
        </a:p>
      </dgm:t>
    </dgm:pt>
    <dgm:pt modelId="{7337667D-86E1-E64A-B4C7-445352851E36}" type="sibTrans" cxnId="{C9D4CDE6-32B9-6545-A023-395C12354286}">
      <dgm:prSet/>
      <dgm:spPr/>
      <dgm:t>
        <a:bodyPr/>
        <a:lstStyle/>
        <a:p>
          <a:endParaRPr lang="en-US"/>
        </a:p>
      </dgm:t>
    </dgm:pt>
    <dgm:pt modelId="{7DEF6885-DED0-4846-AA58-0FC805EEA997}">
      <dgm:prSet phldrT="[Text]" custT="1"/>
      <dgm:spPr/>
      <dgm:t>
        <a:bodyPr/>
        <a:lstStyle/>
        <a:p>
          <a:r>
            <a:rPr lang="en-US" sz="2400">
              <a:latin typeface="Arial Rounded MT Bold" panose="020F0704030504030204" pitchFamily="34" charset="77"/>
            </a:rPr>
            <a:t>C</a:t>
          </a:r>
        </a:p>
      </dgm:t>
    </dgm:pt>
    <dgm:pt modelId="{50C3E86F-6B85-1E4F-B64F-1A4321C72E2B}" type="parTrans" cxnId="{8510C8EA-C174-4648-8F0A-AB74617246BC}">
      <dgm:prSet/>
      <dgm:spPr/>
      <dgm:t>
        <a:bodyPr/>
        <a:lstStyle/>
        <a:p>
          <a:endParaRPr lang="en-US"/>
        </a:p>
      </dgm:t>
    </dgm:pt>
    <dgm:pt modelId="{C49013B8-A481-FA48-9D04-2F61C762A63E}" type="sibTrans" cxnId="{8510C8EA-C174-4648-8F0A-AB74617246BC}">
      <dgm:prSet/>
      <dgm:spPr/>
      <dgm:t>
        <a:bodyPr/>
        <a:lstStyle/>
        <a:p>
          <a:endParaRPr lang="en-US"/>
        </a:p>
      </dgm:t>
    </dgm:pt>
    <dgm:pt modelId="{A79CE011-2AE0-AA48-AF36-3DC09CCAC449}">
      <dgm:prSet phldrT="[Text]" custT="1"/>
      <dgm:spPr/>
      <dgm:t>
        <a:bodyPr/>
        <a:lstStyle/>
        <a:p>
          <a:r>
            <a:rPr lang="en-US" sz="2400">
              <a:latin typeface="Arial Rounded MT Bold" panose="020F0704030504030204" pitchFamily="34" charset="77"/>
            </a:rPr>
            <a:t>D</a:t>
          </a:r>
        </a:p>
      </dgm:t>
    </dgm:pt>
    <dgm:pt modelId="{59866808-6DFD-0B47-833E-70B883556791}" type="parTrans" cxnId="{58A4750D-5FE8-9244-B94B-F5DFA1777F2F}">
      <dgm:prSet/>
      <dgm:spPr/>
      <dgm:t>
        <a:bodyPr/>
        <a:lstStyle/>
        <a:p>
          <a:endParaRPr lang="en-US"/>
        </a:p>
      </dgm:t>
    </dgm:pt>
    <dgm:pt modelId="{87ADD67C-09EC-A241-BCAC-6463AF7486B7}" type="sibTrans" cxnId="{58A4750D-5FE8-9244-B94B-F5DFA1777F2F}">
      <dgm:prSet/>
      <dgm:spPr/>
      <dgm:t>
        <a:bodyPr/>
        <a:lstStyle/>
        <a:p>
          <a:endParaRPr lang="en-US"/>
        </a:p>
      </dgm:t>
    </dgm:pt>
    <dgm:pt modelId="{D4CC2D6C-26F0-A441-918A-9D02C9773A09}">
      <dgm:prSet phldrT="[Text]" custT="1"/>
      <dgm:spPr/>
      <dgm:t>
        <a:bodyPr/>
        <a:lstStyle/>
        <a:p>
          <a:r>
            <a:rPr lang="en-US" sz="2400">
              <a:latin typeface="Arial Rounded MT Bold" panose="020F0704030504030204" pitchFamily="34" charset="77"/>
            </a:rPr>
            <a:t>E</a:t>
          </a:r>
        </a:p>
      </dgm:t>
    </dgm:pt>
    <dgm:pt modelId="{10BBC591-A732-944F-8949-BB0B27266665}" type="parTrans" cxnId="{580E4E61-9D5F-DA42-9F2D-C59AD584E29D}">
      <dgm:prSet/>
      <dgm:spPr/>
      <dgm:t>
        <a:bodyPr/>
        <a:lstStyle/>
        <a:p>
          <a:endParaRPr lang="en-US"/>
        </a:p>
      </dgm:t>
    </dgm:pt>
    <dgm:pt modelId="{4AAB6390-23C7-A44E-9659-C61FE34DCF44}" type="sibTrans" cxnId="{580E4E61-9D5F-DA42-9F2D-C59AD584E29D}">
      <dgm:prSet/>
      <dgm:spPr/>
      <dgm:t>
        <a:bodyPr/>
        <a:lstStyle/>
        <a:p>
          <a:endParaRPr lang="en-US"/>
        </a:p>
      </dgm:t>
    </dgm:pt>
    <dgm:pt modelId="{AD70B6D3-E93C-2D40-B99B-7D2B80CACD75}">
      <dgm:prSet custT="1"/>
      <dgm:spPr/>
      <dgm:t>
        <a:bodyPr/>
        <a:lstStyle/>
        <a:p>
          <a:r>
            <a:rPr lang="en-US" sz="2400">
              <a:latin typeface="Arial Rounded MT Bold" panose="020F0704030504030204" pitchFamily="34" charset="77"/>
            </a:rPr>
            <a:t>F</a:t>
          </a:r>
        </a:p>
      </dgm:t>
    </dgm:pt>
    <dgm:pt modelId="{55FCFAFB-1548-D74C-9E47-AAF5AF04DC1D}" type="parTrans" cxnId="{D91C4C6D-4E98-BD47-9C7B-FDF8E03C7644}">
      <dgm:prSet/>
      <dgm:spPr/>
      <dgm:t>
        <a:bodyPr/>
        <a:lstStyle/>
        <a:p>
          <a:endParaRPr lang="en-US"/>
        </a:p>
      </dgm:t>
    </dgm:pt>
    <dgm:pt modelId="{EDA80538-79A6-8C44-A1F6-DCF916FA0318}" type="sibTrans" cxnId="{D91C4C6D-4E98-BD47-9C7B-FDF8E03C7644}">
      <dgm:prSet/>
      <dgm:spPr/>
      <dgm:t>
        <a:bodyPr/>
        <a:lstStyle/>
        <a:p>
          <a:endParaRPr lang="en-US"/>
        </a:p>
      </dgm:t>
    </dgm:pt>
    <dgm:pt modelId="{6ACB6FAE-248E-814B-B1B6-797DD774FA79}">
      <dgm:prSet custT="1"/>
      <dgm:spPr/>
      <dgm:t>
        <a:bodyPr/>
        <a:lstStyle/>
        <a:p>
          <a:r>
            <a:rPr lang="en-US" sz="2400">
              <a:latin typeface="Arial Rounded MT Bold" panose="020F0704030504030204" pitchFamily="34" charset="77"/>
            </a:rPr>
            <a:t>G</a:t>
          </a:r>
        </a:p>
      </dgm:t>
    </dgm:pt>
    <dgm:pt modelId="{7EE00C05-E3B8-F24C-BC47-9E23F87B1831}" type="parTrans" cxnId="{59582B78-4011-2640-83A1-A6E9C0D789D2}">
      <dgm:prSet/>
      <dgm:spPr/>
      <dgm:t>
        <a:bodyPr/>
        <a:lstStyle/>
        <a:p>
          <a:endParaRPr lang="en-US"/>
        </a:p>
      </dgm:t>
    </dgm:pt>
    <dgm:pt modelId="{9CA963D5-29A2-F447-98A7-C9B0D5DB7251}" type="sibTrans" cxnId="{59582B78-4011-2640-83A1-A6E9C0D789D2}">
      <dgm:prSet/>
      <dgm:spPr/>
      <dgm:t>
        <a:bodyPr/>
        <a:lstStyle/>
        <a:p>
          <a:endParaRPr lang="en-US"/>
        </a:p>
      </dgm:t>
    </dgm:pt>
    <dgm:pt modelId="{7A0FDBEF-3FBB-DC47-82D2-A3736D34E78C}">
      <dgm:prSet custT="1"/>
      <dgm:spPr/>
      <dgm:t>
        <a:bodyPr/>
        <a:lstStyle/>
        <a:p>
          <a:r>
            <a:rPr lang="en-US" sz="2400">
              <a:latin typeface="Arial Rounded MT Bold" panose="020F0704030504030204" pitchFamily="34" charset="77"/>
            </a:rPr>
            <a:t>H</a:t>
          </a:r>
        </a:p>
      </dgm:t>
    </dgm:pt>
    <dgm:pt modelId="{D28BCEFB-DE90-9248-A9EF-A85B1370242E}" type="parTrans" cxnId="{A1516BC0-CDCA-414B-93C2-5EF93D1F35C4}">
      <dgm:prSet/>
      <dgm:spPr/>
      <dgm:t>
        <a:bodyPr/>
        <a:lstStyle/>
        <a:p>
          <a:endParaRPr lang="en-US"/>
        </a:p>
      </dgm:t>
    </dgm:pt>
    <dgm:pt modelId="{55A90885-BC93-D441-8E7B-35E18CA470B9}" type="sibTrans" cxnId="{A1516BC0-CDCA-414B-93C2-5EF93D1F35C4}">
      <dgm:prSet/>
      <dgm:spPr/>
      <dgm:t>
        <a:bodyPr/>
        <a:lstStyle/>
        <a:p>
          <a:endParaRPr lang="en-US"/>
        </a:p>
      </dgm:t>
    </dgm:pt>
    <dgm:pt modelId="{62D86CD0-18A8-384A-8194-3E300AF88710}" type="pres">
      <dgm:prSet presAssocID="{32E011D8-273D-7D41-ACD3-A1BCDE07E562}" presName="cycle" presStyleCnt="0">
        <dgm:presLayoutVars>
          <dgm:dir/>
          <dgm:resizeHandles val="exact"/>
        </dgm:presLayoutVars>
      </dgm:prSet>
      <dgm:spPr/>
    </dgm:pt>
    <dgm:pt modelId="{EA014A06-17D9-8D4A-AD2A-7ABA3F40FC6D}" type="pres">
      <dgm:prSet presAssocID="{843C4243-FECE-074C-9A08-EB9EACEC23C1}" presName="node" presStyleLbl="node1" presStyleIdx="0" presStyleCnt="8">
        <dgm:presLayoutVars>
          <dgm:bulletEnabled val="1"/>
        </dgm:presLayoutVars>
      </dgm:prSet>
      <dgm:spPr/>
    </dgm:pt>
    <dgm:pt modelId="{0ED84D11-3562-CA47-9031-E6D5DFD51DCB}" type="pres">
      <dgm:prSet presAssocID="{843C4243-FECE-074C-9A08-EB9EACEC23C1}" presName="spNode" presStyleCnt="0"/>
      <dgm:spPr/>
    </dgm:pt>
    <dgm:pt modelId="{CC1513B7-A8B5-794E-ACB8-A47E71EC9E82}" type="pres">
      <dgm:prSet presAssocID="{85B7F86B-0CDB-8E47-AC1C-F3CDB1F4FFE4}" presName="sibTrans" presStyleLbl="sibTrans1D1" presStyleIdx="0" presStyleCnt="8"/>
      <dgm:spPr/>
    </dgm:pt>
    <dgm:pt modelId="{C8FD8693-2D7F-F044-BA76-B67AE044F7CD}" type="pres">
      <dgm:prSet presAssocID="{E34BB922-FB1A-344F-8B3E-B7B2F609D640}" presName="node" presStyleLbl="node1" presStyleIdx="1" presStyleCnt="8">
        <dgm:presLayoutVars>
          <dgm:bulletEnabled val="1"/>
        </dgm:presLayoutVars>
      </dgm:prSet>
      <dgm:spPr/>
    </dgm:pt>
    <dgm:pt modelId="{F2DDE492-946B-684C-BF69-9C88823DDA7B}" type="pres">
      <dgm:prSet presAssocID="{E34BB922-FB1A-344F-8B3E-B7B2F609D640}" presName="spNode" presStyleCnt="0"/>
      <dgm:spPr/>
    </dgm:pt>
    <dgm:pt modelId="{FC5D87F1-A794-3549-AACF-DF2F75D332C3}" type="pres">
      <dgm:prSet presAssocID="{7337667D-86E1-E64A-B4C7-445352851E36}" presName="sibTrans" presStyleLbl="sibTrans1D1" presStyleIdx="1" presStyleCnt="8"/>
      <dgm:spPr/>
    </dgm:pt>
    <dgm:pt modelId="{6D38C7C1-8E2D-D54F-A97D-529073A63E6A}" type="pres">
      <dgm:prSet presAssocID="{7DEF6885-DED0-4846-AA58-0FC805EEA997}" presName="node" presStyleLbl="node1" presStyleIdx="2" presStyleCnt="8">
        <dgm:presLayoutVars>
          <dgm:bulletEnabled val="1"/>
        </dgm:presLayoutVars>
      </dgm:prSet>
      <dgm:spPr/>
    </dgm:pt>
    <dgm:pt modelId="{55A486BB-3856-8C45-AB4F-E8C95B00249D}" type="pres">
      <dgm:prSet presAssocID="{7DEF6885-DED0-4846-AA58-0FC805EEA997}" presName="spNode" presStyleCnt="0"/>
      <dgm:spPr/>
    </dgm:pt>
    <dgm:pt modelId="{A4B90D92-8762-0B4F-8482-AFBB07EEA300}" type="pres">
      <dgm:prSet presAssocID="{C49013B8-A481-FA48-9D04-2F61C762A63E}" presName="sibTrans" presStyleLbl="sibTrans1D1" presStyleIdx="2" presStyleCnt="8"/>
      <dgm:spPr/>
    </dgm:pt>
    <dgm:pt modelId="{92272626-50B1-4C40-8B17-CE6F2449DFAF}" type="pres">
      <dgm:prSet presAssocID="{A79CE011-2AE0-AA48-AF36-3DC09CCAC449}" presName="node" presStyleLbl="node1" presStyleIdx="3" presStyleCnt="8">
        <dgm:presLayoutVars>
          <dgm:bulletEnabled val="1"/>
        </dgm:presLayoutVars>
      </dgm:prSet>
      <dgm:spPr/>
    </dgm:pt>
    <dgm:pt modelId="{3B3E5300-2021-8449-A0AC-A28284210757}" type="pres">
      <dgm:prSet presAssocID="{A79CE011-2AE0-AA48-AF36-3DC09CCAC449}" presName="spNode" presStyleCnt="0"/>
      <dgm:spPr/>
    </dgm:pt>
    <dgm:pt modelId="{A861447F-7D4A-2447-ADB0-414A06D61BB4}" type="pres">
      <dgm:prSet presAssocID="{87ADD67C-09EC-A241-BCAC-6463AF7486B7}" presName="sibTrans" presStyleLbl="sibTrans1D1" presStyleIdx="3" presStyleCnt="8"/>
      <dgm:spPr/>
    </dgm:pt>
    <dgm:pt modelId="{85CECC0B-1C7E-104D-9D03-4B6EB5CB454D}" type="pres">
      <dgm:prSet presAssocID="{D4CC2D6C-26F0-A441-918A-9D02C9773A09}" presName="node" presStyleLbl="node1" presStyleIdx="4" presStyleCnt="8">
        <dgm:presLayoutVars>
          <dgm:bulletEnabled val="1"/>
        </dgm:presLayoutVars>
      </dgm:prSet>
      <dgm:spPr/>
    </dgm:pt>
    <dgm:pt modelId="{6BD57D0A-7B7D-3246-9BCF-9C2E7D064CC4}" type="pres">
      <dgm:prSet presAssocID="{D4CC2D6C-26F0-A441-918A-9D02C9773A09}" presName="spNode" presStyleCnt="0"/>
      <dgm:spPr/>
    </dgm:pt>
    <dgm:pt modelId="{2EFE191B-286F-9D43-A88D-64006E2037CD}" type="pres">
      <dgm:prSet presAssocID="{4AAB6390-23C7-A44E-9659-C61FE34DCF44}" presName="sibTrans" presStyleLbl="sibTrans1D1" presStyleIdx="4" presStyleCnt="8"/>
      <dgm:spPr/>
    </dgm:pt>
    <dgm:pt modelId="{0339B3BE-7729-BE46-8793-CB61C8D665DA}" type="pres">
      <dgm:prSet presAssocID="{AD70B6D3-E93C-2D40-B99B-7D2B80CACD75}" presName="node" presStyleLbl="node1" presStyleIdx="5" presStyleCnt="8">
        <dgm:presLayoutVars>
          <dgm:bulletEnabled val="1"/>
        </dgm:presLayoutVars>
      </dgm:prSet>
      <dgm:spPr/>
    </dgm:pt>
    <dgm:pt modelId="{CC88B702-65FD-7A4F-B189-EE661E7067CB}" type="pres">
      <dgm:prSet presAssocID="{AD70B6D3-E93C-2D40-B99B-7D2B80CACD75}" presName="spNode" presStyleCnt="0"/>
      <dgm:spPr/>
    </dgm:pt>
    <dgm:pt modelId="{D2249D14-90C6-B742-BBD9-A1859EFBC067}" type="pres">
      <dgm:prSet presAssocID="{EDA80538-79A6-8C44-A1F6-DCF916FA0318}" presName="sibTrans" presStyleLbl="sibTrans1D1" presStyleIdx="5" presStyleCnt="8"/>
      <dgm:spPr/>
    </dgm:pt>
    <dgm:pt modelId="{CACA0893-63ED-1F4A-AAFE-C731664F23F6}" type="pres">
      <dgm:prSet presAssocID="{6ACB6FAE-248E-814B-B1B6-797DD774FA79}" presName="node" presStyleLbl="node1" presStyleIdx="6" presStyleCnt="8">
        <dgm:presLayoutVars>
          <dgm:bulletEnabled val="1"/>
        </dgm:presLayoutVars>
      </dgm:prSet>
      <dgm:spPr/>
    </dgm:pt>
    <dgm:pt modelId="{D6E4B895-0AF2-C147-9383-C6C469F3408B}" type="pres">
      <dgm:prSet presAssocID="{6ACB6FAE-248E-814B-B1B6-797DD774FA79}" presName="spNode" presStyleCnt="0"/>
      <dgm:spPr/>
    </dgm:pt>
    <dgm:pt modelId="{8584B8A7-3ACC-6640-A517-09EF205958E2}" type="pres">
      <dgm:prSet presAssocID="{9CA963D5-29A2-F447-98A7-C9B0D5DB7251}" presName="sibTrans" presStyleLbl="sibTrans1D1" presStyleIdx="6" presStyleCnt="8"/>
      <dgm:spPr/>
    </dgm:pt>
    <dgm:pt modelId="{2ECA1D39-EBBF-CB4A-9E7E-DD2360CAB0F7}" type="pres">
      <dgm:prSet presAssocID="{7A0FDBEF-3FBB-DC47-82D2-A3736D34E78C}" presName="node" presStyleLbl="node1" presStyleIdx="7" presStyleCnt="8">
        <dgm:presLayoutVars>
          <dgm:bulletEnabled val="1"/>
        </dgm:presLayoutVars>
      </dgm:prSet>
      <dgm:spPr/>
    </dgm:pt>
    <dgm:pt modelId="{5D4FACDE-73C1-8042-8682-B3BEB69D0918}" type="pres">
      <dgm:prSet presAssocID="{7A0FDBEF-3FBB-DC47-82D2-A3736D34E78C}" presName="spNode" presStyleCnt="0"/>
      <dgm:spPr/>
    </dgm:pt>
    <dgm:pt modelId="{1E07730B-7AAD-3C46-9A75-484F2B6038C1}" type="pres">
      <dgm:prSet presAssocID="{55A90885-BC93-D441-8E7B-35E18CA470B9}" presName="sibTrans" presStyleLbl="sibTrans1D1" presStyleIdx="7" presStyleCnt="8"/>
      <dgm:spPr/>
    </dgm:pt>
  </dgm:ptLst>
  <dgm:cxnLst>
    <dgm:cxn modelId="{58A4750D-5FE8-9244-B94B-F5DFA1777F2F}" srcId="{32E011D8-273D-7D41-ACD3-A1BCDE07E562}" destId="{A79CE011-2AE0-AA48-AF36-3DC09CCAC449}" srcOrd="3" destOrd="0" parTransId="{59866808-6DFD-0B47-833E-70B883556791}" sibTransId="{87ADD67C-09EC-A241-BCAC-6463AF7486B7}"/>
    <dgm:cxn modelId="{D3FAE010-2EEA-D544-BB47-4809251DF74E}" srcId="{32E011D8-273D-7D41-ACD3-A1BCDE07E562}" destId="{843C4243-FECE-074C-9A08-EB9EACEC23C1}" srcOrd="0" destOrd="0" parTransId="{2AEACFC1-C33F-1D4F-9DA5-75FC9F0D2B05}" sibTransId="{85B7F86B-0CDB-8E47-AC1C-F3CDB1F4FFE4}"/>
    <dgm:cxn modelId="{CF432511-E438-6F4E-B715-A1AC10561EF8}" type="presOf" srcId="{85B7F86B-0CDB-8E47-AC1C-F3CDB1F4FFE4}" destId="{CC1513B7-A8B5-794E-ACB8-A47E71EC9E82}" srcOrd="0" destOrd="0" presId="urn:microsoft.com/office/officeart/2005/8/layout/cycle6"/>
    <dgm:cxn modelId="{69332512-150D-8249-B46B-75E08E9B4C75}" type="presOf" srcId="{9CA963D5-29A2-F447-98A7-C9B0D5DB7251}" destId="{8584B8A7-3ACC-6640-A517-09EF205958E2}" srcOrd="0" destOrd="0" presId="urn:microsoft.com/office/officeart/2005/8/layout/cycle6"/>
    <dgm:cxn modelId="{C6B63B22-DA8E-2848-9BAC-07A3A0A792A8}" type="presOf" srcId="{AD70B6D3-E93C-2D40-B99B-7D2B80CACD75}" destId="{0339B3BE-7729-BE46-8793-CB61C8D665DA}" srcOrd="0" destOrd="0" presId="urn:microsoft.com/office/officeart/2005/8/layout/cycle6"/>
    <dgm:cxn modelId="{5414553A-1A57-A342-983F-534ECA610BEF}" type="presOf" srcId="{7337667D-86E1-E64A-B4C7-445352851E36}" destId="{FC5D87F1-A794-3549-AACF-DF2F75D332C3}" srcOrd="0" destOrd="0" presId="urn:microsoft.com/office/officeart/2005/8/layout/cycle6"/>
    <dgm:cxn modelId="{2DE5A24E-A691-AD44-8EED-15048BE7FA41}" type="presOf" srcId="{87ADD67C-09EC-A241-BCAC-6463AF7486B7}" destId="{A861447F-7D4A-2447-ADB0-414A06D61BB4}" srcOrd="0" destOrd="0" presId="urn:microsoft.com/office/officeart/2005/8/layout/cycle6"/>
    <dgm:cxn modelId="{580E4E61-9D5F-DA42-9F2D-C59AD584E29D}" srcId="{32E011D8-273D-7D41-ACD3-A1BCDE07E562}" destId="{D4CC2D6C-26F0-A441-918A-9D02C9773A09}" srcOrd="4" destOrd="0" parTransId="{10BBC591-A732-944F-8949-BB0B27266665}" sibTransId="{4AAB6390-23C7-A44E-9659-C61FE34DCF44}"/>
    <dgm:cxn modelId="{D91C4C6D-4E98-BD47-9C7B-FDF8E03C7644}" srcId="{32E011D8-273D-7D41-ACD3-A1BCDE07E562}" destId="{AD70B6D3-E93C-2D40-B99B-7D2B80CACD75}" srcOrd="5" destOrd="0" parTransId="{55FCFAFB-1548-D74C-9E47-AAF5AF04DC1D}" sibTransId="{EDA80538-79A6-8C44-A1F6-DCF916FA0318}"/>
    <dgm:cxn modelId="{59582B78-4011-2640-83A1-A6E9C0D789D2}" srcId="{32E011D8-273D-7D41-ACD3-A1BCDE07E562}" destId="{6ACB6FAE-248E-814B-B1B6-797DD774FA79}" srcOrd="6" destOrd="0" parTransId="{7EE00C05-E3B8-F24C-BC47-9E23F87B1831}" sibTransId="{9CA963D5-29A2-F447-98A7-C9B0D5DB7251}"/>
    <dgm:cxn modelId="{CFF80999-D9E6-F343-8234-2CCE2C55127D}" type="presOf" srcId="{EDA80538-79A6-8C44-A1F6-DCF916FA0318}" destId="{D2249D14-90C6-B742-BBD9-A1859EFBC067}" srcOrd="0" destOrd="0" presId="urn:microsoft.com/office/officeart/2005/8/layout/cycle6"/>
    <dgm:cxn modelId="{7960FB9F-4F3A-4E45-8254-D11866FA6801}" type="presOf" srcId="{32E011D8-273D-7D41-ACD3-A1BCDE07E562}" destId="{62D86CD0-18A8-384A-8194-3E300AF88710}" srcOrd="0" destOrd="0" presId="urn:microsoft.com/office/officeart/2005/8/layout/cycle6"/>
    <dgm:cxn modelId="{F7A2A9A6-E3DF-6B43-BBDF-539CDD5C226C}" type="presOf" srcId="{C49013B8-A481-FA48-9D04-2F61C762A63E}" destId="{A4B90D92-8762-0B4F-8482-AFBB07EEA300}" srcOrd="0" destOrd="0" presId="urn:microsoft.com/office/officeart/2005/8/layout/cycle6"/>
    <dgm:cxn modelId="{ABC45CAC-8C17-8140-BB42-B968E82A148D}" type="presOf" srcId="{7A0FDBEF-3FBB-DC47-82D2-A3736D34E78C}" destId="{2ECA1D39-EBBF-CB4A-9E7E-DD2360CAB0F7}" srcOrd="0" destOrd="0" presId="urn:microsoft.com/office/officeart/2005/8/layout/cycle6"/>
    <dgm:cxn modelId="{0BF45CAC-390E-674F-B526-653F1B0572F9}" type="presOf" srcId="{843C4243-FECE-074C-9A08-EB9EACEC23C1}" destId="{EA014A06-17D9-8D4A-AD2A-7ABA3F40FC6D}" srcOrd="0" destOrd="0" presId="urn:microsoft.com/office/officeart/2005/8/layout/cycle6"/>
    <dgm:cxn modelId="{3AF040B6-34E6-364B-984F-BB60E1B26771}" type="presOf" srcId="{E34BB922-FB1A-344F-8B3E-B7B2F609D640}" destId="{C8FD8693-2D7F-F044-BA76-B67AE044F7CD}" srcOrd="0" destOrd="0" presId="urn:microsoft.com/office/officeart/2005/8/layout/cycle6"/>
    <dgm:cxn modelId="{135BC7B7-CBBE-4141-9736-EAF4AAE11BC1}" type="presOf" srcId="{4AAB6390-23C7-A44E-9659-C61FE34DCF44}" destId="{2EFE191B-286F-9D43-A88D-64006E2037CD}" srcOrd="0" destOrd="0" presId="urn:microsoft.com/office/officeart/2005/8/layout/cycle6"/>
    <dgm:cxn modelId="{556912BA-1B6A-804B-A352-CAA2CD240D0B}" type="presOf" srcId="{D4CC2D6C-26F0-A441-918A-9D02C9773A09}" destId="{85CECC0B-1C7E-104D-9D03-4B6EB5CB454D}" srcOrd="0" destOrd="0" presId="urn:microsoft.com/office/officeart/2005/8/layout/cycle6"/>
    <dgm:cxn modelId="{A1516BC0-CDCA-414B-93C2-5EF93D1F35C4}" srcId="{32E011D8-273D-7D41-ACD3-A1BCDE07E562}" destId="{7A0FDBEF-3FBB-DC47-82D2-A3736D34E78C}" srcOrd="7" destOrd="0" parTransId="{D28BCEFB-DE90-9248-A9EF-A85B1370242E}" sibTransId="{55A90885-BC93-D441-8E7B-35E18CA470B9}"/>
    <dgm:cxn modelId="{66AFF5DC-7443-D244-A7D4-201DB3DAC8D6}" type="presOf" srcId="{55A90885-BC93-D441-8E7B-35E18CA470B9}" destId="{1E07730B-7AAD-3C46-9A75-484F2B6038C1}" srcOrd="0" destOrd="0" presId="urn:microsoft.com/office/officeart/2005/8/layout/cycle6"/>
    <dgm:cxn modelId="{8C5596E6-D334-A740-8A9B-A359410C2F72}" type="presOf" srcId="{7DEF6885-DED0-4846-AA58-0FC805EEA997}" destId="{6D38C7C1-8E2D-D54F-A97D-529073A63E6A}" srcOrd="0" destOrd="0" presId="urn:microsoft.com/office/officeart/2005/8/layout/cycle6"/>
    <dgm:cxn modelId="{C9D4CDE6-32B9-6545-A023-395C12354286}" srcId="{32E011D8-273D-7D41-ACD3-A1BCDE07E562}" destId="{E34BB922-FB1A-344F-8B3E-B7B2F609D640}" srcOrd="1" destOrd="0" parTransId="{29A130E5-4C18-0B45-997E-B7C803079549}" sibTransId="{7337667D-86E1-E64A-B4C7-445352851E36}"/>
    <dgm:cxn modelId="{6B24DDE8-69A0-414B-B3F8-A9096DCD3B9D}" type="presOf" srcId="{6ACB6FAE-248E-814B-B1B6-797DD774FA79}" destId="{CACA0893-63ED-1F4A-AAFE-C731664F23F6}" srcOrd="0" destOrd="0" presId="urn:microsoft.com/office/officeart/2005/8/layout/cycle6"/>
    <dgm:cxn modelId="{8510C8EA-C174-4648-8F0A-AB74617246BC}" srcId="{32E011D8-273D-7D41-ACD3-A1BCDE07E562}" destId="{7DEF6885-DED0-4846-AA58-0FC805EEA997}" srcOrd="2" destOrd="0" parTransId="{50C3E86F-6B85-1E4F-B64F-1A4321C72E2B}" sibTransId="{C49013B8-A481-FA48-9D04-2F61C762A63E}"/>
    <dgm:cxn modelId="{8DD725EC-841D-E743-8268-D72B957F57CB}" type="presOf" srcId="{A79CE011-2AE0-AA48-AF36-3DC09CCAC449}" destId="{92272626-50B1-4C40-8B17-CE6F2449DFAF}" srcOrd="0" destOrd="0" presId="urn:microsoft.com/office/officeart/2005/8/layout/cycle6"/>
    <dgm:cxn modelId="{33953745-7455-B04C-9EA6-0E474DDAE65B}" type="presParOf" srcId="{62D86CD0-18A8-384A-8194-3E300AF88710}" destId="{EA014A06-17D9-8D4A-AD2A-7ABA3F40FC6D}" srcOrd="0" destOrd="0" presId="urn:microsoft.com/office/officeart/2005/8/layout/cycle6"/>
    <dgm:cxn modelId="{733D0597-4045-2746-9BE3-DB4FCB0D23C0}" type="presParOf" srcId="{62D86CD0-18A8-384A-8194-3E300AF88710}" destId="{0ED84D11-3562-CA47-9031-E6D5DFD51DCB}" srcOrd="1" destOrd="0" presId="urn:microsoft.com/office/officeart/2005/8/layout/cycle6"/>
    <dgm:cxn modelId="{73174BAB-A344-E94C-A3EC-6D749CA5A1B5}" type="presParOf" srcId="{62D86CD0-18A8-384A-8194-3E300AF88710}" destId="{CC1513B7-A8B5-794E-ACB8-A47E71EC9E82}" srcOrd="2" destOrd="0" presId="urn:microsoft.com/office/officeart/2005/8/layout/cycle6"/>
    <dgm:cxn modelId="{62D0D8FC-573D-BD4A-8535-DF2463B2323D}" type="presParOf" srcId="{62D86CD0-18A8-384A-8194-3E300AF88710}" destId="{C8FD8693-2D7F-F044-BA76-B67AE044F7CD}" srcOrd="3" destOrd="0" presId="urn:microsoft.com/office/officeart/2005/8/layout/cycle6"/>
    <dgm:cxn modelId="{C9CBEA1A-55EC-9B4D-9D10-B7DAF6AA7264}" type="presParOf" srcId="{62D86CD0-18A8-384A-8194-3E300AF88710}" destId="{F2DDE492-946B-684C-BF69-9C88823DDA7B}" srcOrd="4" destOrd="0" presId="urn:microsoft.com/office/officeart/2005/8/layout/cycle6"/>
    <dgm:cxn modelId="{CD37F9E2-339A-074A-8390-1719D3869926}" type="presParOf" srcId="{62D86CD0-18A8-384A-8194-3E300AF88710}" destId="{FC5D87F1-A794-3549-AACF-DF2F75D332C3}" srcOrd="5" destOrd="0" presId="urn:microsoft.com/office/officeart/2005/8/layout/cycle6"/>
    <dgm:cxn modelId="{8CAB8FA5-C54C-FD4C-AAC4-747699F65055}" type="presParOf" srcId="{62D86CD0-18A8-384A-8194-3E300AF88710}" destId="{6D38C7C1-8E2D-D54F-A97D-529073A63E6A}" srcOrd="6" destOrd="0" presId="urn:microsoft.com/office/officeart/2005/8/layout/cycle6"/>
    <dgm:cxn modelId="{CC5D351D-D404-804A-B31A-DD1BAD48EDA5}" type="presParOf" srcId="{62D86CD0-18A8-384A-8194-3E300AF88710}" destId="{55A486BB-3856-8C45-AB4F-E8C95B00249D}" srcOrd="7" destOrd="0" presId="urn:microsoft.com/office/officeart/2005/8/layout/cycle6"/>
    <dgm:cxn modelId="{ED83F6C9-EF69-2044-BB03-240285D53ADF}" type="presParOf" srcId="{62D86CD0-18A8-384A-8194-3E300AF88710}" destId="{A4B90D92-8762-0B4F-8482-AFBB07EEA300}" srcOrd="8" destOrd="0" presId="urn:microsoft.com/office/officeart/2005/8/layout/cycle6"/>
    <dgm:cxn modelId="{7E6CB6CE-1BD9-EA46-97A4-15D06002736F}" type="presParOf" srcId="{62D86CD0-18A8-384A-8194-3E300AF88710}" destId="{92272626-50B1-4C40-8B17-CE6F2449DFAF}" srcOrd="9" destOrd="0" presId="urn:microsoft.com/office/officeart/2005/8/layout/cycle6"/>
    <dgm:cxn modelId="{8F33C834-1FF4-404A-BD73-8F43C7D63D2B}" type="presParOf" srcId="{62D86CD0-18A8-384A-8194-3E300AF88710}" destId="{3B3E5300-2021-8449-A0AC-A28284210757}" srcOrd="10" destOrd="0" presId="urn:microsoft.com/office/officeart/2005/8/layout/cycle6"/>
    <dgm:cxn modelId="{1176B256-7F20-0D48-9363-EE9266B8AFB0}" type="presParOf" srcId="{62D86CD0-18A8-384A-8194-3E300AF88710}" destId="{A861447F-7D4A-2447-ADB0-414A06D61BB4}" srcOrd="11" destOrd="0" presId="urn:microsoft.com/office/officeart/2005/8/layout/cycle6"/>
    <dgm:cxn modelId="{062BCEC3-4614-EA41-ADD0-910FD2B6023D}" type="presParOf" srcId="{62D86CD0-18A8-384A-8194-3E300AF88710}" destId="{85CECC0B-1C7E-104D-9D03-4B6EB5CB454D}" srcOrd="12" destOrd="0" presId="urn:microsoft.com/office/officeart/2005/8/layout/cycle6"/>
    <dgm:cxn modelId="{AA32B85E-0BED-4C4E-9F83-D448AA31B3E1}" type="presParOf" srcId="{62D86CD0-18A8-384A-8194-3E300AF88710}" destId="{6BD57D0A-7B7D-3246-9BCF-9C2E7D064CC4}" srcOrd="13" destOrd="0" presId="urn:microsoft.com/office/officeart/2005/8/layout/cycle6"/>
    <dgm:cxn modelId="{4FCDE21D-C55C-0C48-A32F-06C81D6329BE}" type="presParOf" srcId="{62D86CD0-18A8-384A-8194-3E300AF88710}" destId="{2EFE191B-286F-9D43-A88D-64006E2037CD}" srcOrd="14" destOrd="0" presId="urn:microsoft.com/office/officeart/2005/8/layout/cycle6"/>
    <dgm:cxn modelId="{FC01AC48-9B7F-9B47-83B7-9DB2A91557F1}" type="presParOf" srcId="{62D86CD0-18A8-384A-8194-3E300AF88710}" destId="{0339B3BE-7729-BE46-8793-CB61C8D665DA}" srcOrd="15" destOrd="0" presId="urn:microsoft.com/office/officeart/2005/8/layout/cycle6"/>
    <dgm:cxn modelId="{F7A264DA-6DBA-904C-80F7-F269D6CFF25B}" type="presParOf" srcId="{62D86CD0-18A8-384A-8194-3E300AF88710}" destId="{CC88B702-65FD-7A4F-B189-EE661E7067CB}" srcOrd="16" destOrd="0" presId="urn:microsoft.com/office/officeart/2005/8/layout/cycle6"/>
    <dgm:cxn modelId="{99F4EE70-0AF1-094C-86DA-B663E205913E}" type="presParOf" srcId="{62D86CD0-18A8-384A-8194-3E300AF88710}" destId="{D2249D14-90C6-B742-BBD9-A1859EFBC067}" srcOrd="17" destOrd="0" presId="urn:microsoft.com/office/officeart/2005/8/layout/cycle6"/>
    <dgm:cxn modelId="{189112AA-26C5-B44F-BEE0-5C1FA3756C72}" type="presParOf" srcId="{62D86CD0-18A8-384A-8194-3E300AF88710}" destId="{CACA0893-63ED-1F4A-AAFE-C731664F23F6}" srcOrd="18" destOrd="0" presId="urn:microsoft.com/office/officeart/2005/8/layout/cycle6"/>
    <dgm:cxn modelId="{823CD56A-5EE1-1244-8832-8056BE0F4B74}" type="presParOf" srcId="{62D86CD0-18A8-384A-8194-3E300AF88710}" destId="{D6E4B895-0AF2-C147-9383-C6C469F3408B}" srcOrd="19" destOrd="0" presId="urn:microsoft.com/office/officeart/2005/8/layout/cycle6"/>
    <dgm:cxn modelId="{560BB3E5-2DEF-0849-A9AA-755D674C9231}" type="presParOf" srcId="{62D86CD0-18A8-384A-8194-3E300AF88710}" destId="{8584B8A7-3ACC-6640-A517-09EF205958E2}" srcOrd="20" destOrd="0" presId="urn:microsoft.com/office/officeart/2005/8/layout/cycle6"/>
    <dgm:cxn modelId="{43F439BC-4455-3C41-9018-1DBBA3EA90C1}" type="presParOf" srcId="{62D86CD0-18A8-384A-8194-3E300AF88710}" destId="{2ECA1D39-EBBF-CB4A-9E7E-DD2360CAB0F7}" srcOrd="21" destOrd="0" presId="urn:microsoft.com/office/officeart/2005/8/layout/cycle6"/>
    <dgm:cxn modelId="{D13270AE-E9E8-BC4D-A0E2-33943E242EAD}" type="presParOf" srcId="{62D86CD0-18A8-384A-8194-3E300AF88710}" destId="{5D4FACDE-73C1-8042-8682-B3BEB69D0918}" srcOrd="22" destOrd="0" presId="urn:microsoft.com/office/officeart/2005/8/layout/cycle6"/>
    <dgm:cxn modelId="{ADE71316-E0E8-8A44-AC01-A58763178FA9}" type="presParOf" srcId="{62D86CD0-18A8-384A-8194-3E300AF88710}" destId="{1E07730B-7AAD-3C46-9A75-484F2B6038C1}" srcOrd="23"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E011D8-273D-7D41-ACD3-A1BCDE07E562}" type="doc">
      <dgm:prSet loTypeId="urn:microsoft.com/office/officeart/2005/8/layout/cycle6" loCatId="" qsTypeId="urn:microsoft.com/office/officeart/2005/8/quickstyle/simple3" qsCatId="simple" csTypeId="urn:microsoft.com/office/officeart/2005/8/colors/accent1_2" csCatId="accent1" phldr="1"/>
      <dgm:spPr/>
      <dgm:t>
        <a:bodyPr/>
        <a:lstStyle/>
        <a:p>
          <a:endParaRPr lang="en-US"/>
        </a:p>
      </dgm:t>
    </dgm:pt>
    <dgm:pt modelId="{843C4243-FECE-074C-9A08-EB9EACEC23C1}">
      <dgm:prSet phldrT="[Text]" custT="1"/>
      <dgm:spPr/>
      <dgm:t>
        <a:bodyPr/>
        <a:lstStyle/>
        <a:p>
          <a:r>
            <a:rPr lang="en-US" sz="2400">
              <a:latin typeface="Arial Rounded MT Bold" panose="020F0704030504030204" pitchFamily="34" charset="77"/>
            </a:rPr>
            <a:t>A</a:t>
          </a:r>
        </a:p>
      </dgm:t>
    </dgm:pt>
    <dgm:pt modelId="{2AEACFC1-C33F-1D4F-9DA5-75FC9F0D2B05}" type="parTrans" cxnId="{D3FAE010-2EEA-D544-BB47-4809251DF74E}">
      <dgm:prSet/>
      <dgm:spPr/>
      <dgm:t>
        <a:bodyPr/>
        <a:lstStyle/>
        <a:p>
          <a:endParaRPr lang="en-US"/>
        </a:p>
      </dgm:t>
    </dgm:pt>
    <dgm:pt modelId="{85B7F86B-0CDB-8E47-AC1C-F3CDB1F4FFE4}" type="sibTrans" cxnId="{D3FAE010-2EEA-D544-BB47-4809251DF74E}">
      <dgm:prSet/>
      <dgm:spPr/>
      <dgm:t>
        <a:bodyPr/>
        <a:lstStyle/>
        <a:p>
          <a:endParaRPr lang="en-US"/>
        </a:p>
      </dgm:t>
    </dgm:pt>
    <dgm:pt modelId="{E34BB922-FB1A-344F-8B3E-B7B2F609D640}">
      <dgm:prSet phldrT="[Text]" custT="1"/>
      <dgm:spPr/>
      <dgm:t>
        <a:bodyPr/>
        <a:lstStyle/>
        <a:p>
          <a:r>
            <a:rPr lang="en-US" sz="2400">
              <a:latin typeface="Arial Rounded MT Bold" panose="020F0704030504030204" pitchFamily="34" charset="77"/>
            </a:rPr>
            <a:t>B</a:t>
          </a:r>
        </a:p>
      </dgm:t>
    </dgm:pt>
    <dgm:pt modelId="{29A130E5-4C18-0B45-997E-B7C803079549}" type="parTrans" cxnId="{C9D4CDE6-32B9-6545-A023-395C12354286}">
      <dgm:prSet/>
      <dgm:spPr/>
      <dgm:t>
        <a:bodyPr/>
        <a:lstStyle/>
        <a:p>
          <a:endParaRPr lang="en-US"/>
        </a:p>
      </dgm:t>
    </dgm:pt>
    <dgm:pt modelId="{7337667D-86E1-E64A-B4C7-445352851E36}" type="sibTrans" cxnId="{C9D4CDE6-32B9-6545-A023-395C12354286}">
      <dgm:prSet/>
      <dgm:spPr/>
      <dgm:t>
        <a:bodyPr/>
        <a:lstStyle/>
        <a:p>
          <a:endParaRPr lang="en-US"/>
        </a:p>
      </dgm:t>
    </dgm:pt>
    <dgm:pt modelId="{7DEF6885-DED0-4846-AA58-0FC805EEA997}">
      <dgm:prSet phldrT="[Text]" custT="1"/>
      <dgm:spPr/>
      <dgm:t>
        <a:bodyPr/>
        <a:lstStyle/>
        <a:p>
          <a:r>
            <a:rPr lang="en-US" sz="2400">
              <a:latin typeface="Arial Rounded MT Bold" panose="020F0704030504030204" pitchFamily="34" charset="77"/>
            </a:rPr>
            <a:t>C</a:t>
          </a:r>
        </a:p>
      </dgm:t>
    </dgm:pt>
    <dgm:pt modelId="{50C3E86F-6B85-1E4F-B64F-1A4321C72E2B}" type="parTrans" cxnId="{8510C8EA-C174-4648-8F0A-AB74617246BC}">
      <dgm:prSet/>
      <dgm:spPr/>
      <dgm:t>
        <a:bodyPr/>
        <a:lstStyle/>
        <a:p>
          <a:endParaRPr lang="en-US"/>
        </a:p>
      </dgm:t>
    </dgm:pt>
    <dgm:pt modelId="{C49013B8-A481-FA48-9D04-2F61C762A63E}" type="sibTrans" cxnId="{8510C8EA-C174-4648-8F0A-AB74617246BC}">
      <dgm:prSet/>
      <dgm:spPr/>
      <dgm:t>
        <a:bodyPr/>
        <a:lstStyle/>
        <a:p>
          <a:endParaRPr lang="en-US"/>
        </a:p>
      </dgm:t>
    </dgm:pt>
    <dgm:pt modelId="{A79CE011-2AE0-AA48-AF36-3DC09CCAC449}">
      <dgm:prSet phldrT="[Text]" custT="1"/>
      <dgm:spPr/>
      <dgm:t>
        <a:bodyPr/>
        <a:lstStyle/>
        <a:p>
          <a:r>
            <a:rPr lang="en-US" sz="2400">
              <a:latin typeface="Arial Rounded MT Bold" panose="020F0704030504030204" pitchFamily="34" charset="77"/>
            </a:rPr>
            <a:t>D</a:t>
          </a:r>
        </a:p>
      </dgm:t>
    </dgm:pt>
    <dgm:pt modelId="{59866808-6DFD-0B47-833E-70B883556791}" type="parTrans" cxnId="{58A4750D-5FE8-9244-B94B-F5DFA1777F2F}">
      <dgm:prSet/>
      <dgm:spPr/>
      <dgm:t>
        <a:bodyPr/>
        <a:lstStyle/>
        <a:p>
          <a:endParaRPr lang="en-US"/>
        </a:p>
      </dgm:t>
    </dgm:pt>
    <dgm:pt modelId="{87ADD67C-09EC-A241-BCAC-6463AF7486B7}" type="sibTrans" cxnId="{58A4750D-5FE8-9244-B94B-F5DFA1777F2F}">
      <dgm:prSet/>
      <dgm:spPr/>
      <dgm:t>
        <a:bodyPr/>
        <a:lstStyle/>
        <a:p>
          <a:endParaRPr lang="en-US"/>
        </a:p>
      </dgm:t>
    </dgm:pt>
    <dgm:pt modelId="{D4CC2D6C-26F0-A441-918A-9D02C9773A09}">
      <dgm:prSet phldrT="[Text]" custT="1"/>
      <dgm:spPr/>
      <dgm:t>
        <a:bodyPr/>
        <a:lstStyle/>
        <a:p>
          <a:r>
            <a:rPr lang="en-US" sz="2400">
              <a:latin typeface="Arial Rounded MT Bold" panose="020F0704030504030204" pitchFamily="34" charset="77"/>
            </a:rPr>
            <a:t>E</a:t>
          </a:r>
        </a:p>
      </dgm:t>
    </dgm:pt>
    <dgm:pt modelId="{10BBC591-A732-944F-8949-BB0B27266665}" type="parTrans" cxnId="{580E4E61-9D5F-DA42-9F2D-C59AD584E29D}">
      <dgm:prSet/>
      <dgm:spPr/>
      <dgm:t>
        <a:bodyPr/>
        <a:lstStyle/>
        <a:p>
          <a:endParaRPr lang="en-US"/>
        </a:p>
      </dgm:t>
    </dgm:pt>
    <dgm:pt modelId="{4AAB6390-23C7-A44E-9659-C61FE34DCF44}" type="sibTrans" cxnId="{580E4E61-9D5F-DA42-9F2D-C59AD584E29D}">
      <dgm:prSet/>
      <dgm:spPr/>
      <dgm:t>
        <a:bodyPr/>
        <a:lstStyle/>
        <a:p>
          <a:endParaRPr lang="en-US"/>
        </a:p>
      </dgm:t>
    </dgm:pt>
    <dgm:pt modelId="{AD70B6D3-E93C-2D40-B99B-7D2B80CACD75}">
      <dgm:prSet custT="1"/>
      <dgm:spPr/>
      <dgm:t>
        <a:bodyPr/>
        <a:lstStyle/>
        <a:p>
          <a:r>
            <a:rPr lang="en-US" sz="2400">
              <a:latin typeface="Arial Rounded MT Bold" panose="020F0704030504030204" pitchFamily="34" charset="77"/>
            </a:rPr>
            <a:t>F</a:t>
          </a:r>
        </a:p>
      </dgm:t>
    </dgm:pt>
    <dgm:pt modelId="{55FCFAFB-1548-D74C-9E47-AAF5AF04DC1D}" type="parTrans" cxnId="{D91C4C6D-4E98-BD47-9C7B-FDF8E03C7644}">
      <dgm:prSet/>
      <dgm:spPr/>
      <dgm:t>
        <a:bodyPr/>
        <a:lstStyle/>
        <a:p>
          <a:endParaRPr lang="en-US"/>
        </a:p>
      </dgm:t>
    </dgm:pt>
    <dgm:pt modelId="{EDA80538-79A6-8C44-A1F6-DCF916FA0318}" type="sibTrans" cxnId="{D91C4C6D-4E98-BD47-9C7B-FDF8E03C7644}">
      <dgm:prSet/>
      <dgm:spPr/>
      <dgm:t>
        <a:bodyPr/>
        <a:lstStyle/>
        <a:p>
          <a:endParaRPr lang="en-US"/>
        </a:p>
      </dgm:t>
    </dgm:pt>
    <dgm:pt modelId="{6ACB6FAE-248E-814B-B1B6-797DD774FA79}">
      <dgm:prSet custT="1"/>
      <dgm:spPr/>
      <dgm:t>
        <a:bodyPr/>
        <a:lstStyle/>
        <a:p>
          <a:r>
            <a:rPr lang="en-US" sz="2400">
              <a:latin typeface="Arial Rounded MT Bold" panose="020F0704030504030204" pitchFamily="34" charset="77"/>
            </a:rPr>
            <a:t>G</a:t>
          </a:r>
        </a:p>
      </dgm:t>
    </dgm:pt>
    <dgm:pt modelId="{7EE00C05-E3B8-F24C-BC47-9E23F87B1831}" type="parTrans" cxnId="{59582B78-4011-2640-83A1-A6E9C0D789D2}">
      <dgm:prSet/>
      <dgm:spPr/>
      <dgm:t>
        <a:bodyPr/>
        <a:lstStyle/>
        <a:p>
          <a:endParaRPr lang="en-US"/>
        </a:p>
      </dgm:t>
    </dgm:pt>
    <dgm:pt modelId="{9CA963D5-29A2-F447-98A7-C9B0D5DB7251}" type="sibTrans" cxnId="{59582B78-4011-2640-83A1-A6E9C0D789D2}">
      <dgm:prSet/>
      <dgm:spPr/>
      <dgm:t>
        <a:bodyPr/>
        <a:lstStyle/>
        <a:p>
          <a:endParaRPr lang="en-US"/>
        </a:p>
      </dgm:t>
    </dgm:pt>
    <dgm:pt modelId="{7A0FDBEF-3FBB-DC47-82D2-A3736D34E78C}">
      <dgm:prSet custT="1"/>
      <dgm:spPr/>
      <dgm:t>
        <a:bodyPr/>
        <a:lstStyle/>
        <a:p>
          <a:r>
            <a:rPr lang="en-US" sz="2400">
              <a:latin typeface="Arial Rounded MT Bold" panose="020F0704030504030204" pitchFamily="34" charset="77"/>
            </a:rPr>
            <a:t>H</a:t>
          </a:r>
        </a:p>
      </dgm:t>
    </dgm:pt>
    <dgm:pt modelId="{D28BCEFB-DE90-9248-A9EF-A85B1370242E}" type="parTrans" cxnId="{A1516BC0-CDCA-414B-93C2-5EF93D1F35C4}">
      <dgm:prSet/>
      <dgm:spPr/>
      <dgm:t>
        <a:bodyPr/>
        <a:lstStyle/>
        <a:p>
          <a:endParaRPr lang="en-US"/>
        </a:p>
      </dgm:t>
    </dgm:pt>
    <dgm:pt modelId="{55A90885-BC93-D441-8E7B-35E18CA470B9}" type="sibTrans" cxnId="{A1516BC0-CDCA-414B-93C2-5EF93D1F35C4}">
      <dgm:prSet/>
      <dgm:spPr/>
      <dgm:t>
        <a:bodyPr/>
        <a:lstStyle/>
        <a:p>
          <a:endParaRPr lang="en-US"/>
        </a:p>
      </dgm:t>
    </dgm:pt>
    <dgm:pt modelId="{62D86CD0-18A8-384A-8194-3E300AF88710}" type="pres">
      <dgm:prSet presAssocID="{32E011D8-273D-7D41-ACD3-A1BCDE07E562}" presName="cycle" presStyleCnt="0">
        <dgm:presLayoutVars>
          <dgm:dir/>
          <dgm:resizeHandles val="exact"/>
        </dgm:presLayoutVars>
      </dgm:prSet>
      <dgm:spPr/>
    </dgm:pt>
    <dgm:pt modelId="{EA014A06-17D9-8D4A-AD2A-7ABA3F40FC6D}" type="pres">
      <dgm:prSet presAssocID="{843C4243-FECE-074C-9A08-EB9EACEC23C1}" presName="node" presStyleLbl="node1" presStyleIdx="0" presStyleCnt="8">
        <dgm:presLayoutVars>
          <dgm:bulletEnabled val="1"/>
        </dgm:presLayoutVars>
      </dgm:prSet>
      <dgm:spPr/>
    </dgm:pt>
    <dgm:pt modelId="{0ED84D11-3562-CA47-9031-E6D5DFD51DCB}" type="pres">
      <dgm:prSet presAssocID="{843C4243-FECE-074C-9A08-EB9EACEC23C1}" presName="spNode" presStyleCnt="0"/>
      <dgm:spPr/>
    </dgm:pt>
    <dgm:pt modelId="{CC1513B7-A8B5-794E-ACB8-A47E71EC9E82}" type="pres">
      <dgm:prSet presAssocID="{85B7F86B-0CDB-8E47-AC1C-F3CDB1F4FFE4}" presName="sibTrans" presStyleLbl="sibTrans1D1" presStyleIdx="0" presStyleCnt="8"/>
      <dgm:spPr/>
    </dgm:pt>
    <dgm:pt modelId="{C8FD8693-2D7F-F044-BA76-B67AE044F7CD}" type="pres">
      <dgm:prSet presAssocID="{E34BB922-FB1A-344F-8B3E-B7B2F609D640}" presName="node" presStyleLbl="node1" presStyleIdx="1" presStyleCnt="8">
        <dgm:presLayoutVars>
          <dgm:bulletEnabled val="1"/>
        </dgm:presLayoutVars>
      </dgm:prSet>
      <dgm:spPr/>
    </dgm:pt>
    <dgm:pt modelId="{F2DDE492-946B-684C-BF69-9C88823DDA7B}" type="pres">
      <dgm:prSet presAssocID="{E34BB922-FB1A-344F-8B3E-B7B2F609D640}" presName="spNode" presStyleCnt="0"/>
      <dgm:spPr/>
    </dgm:pt>
    <dgm:pt modelId="{FC5D87F1-A794-3549-AACF-DF2F75D332C3}" type="pres">
      <dgm:prSet presAssocID="{7337667D-86E1-E64A-B4C7-445352851E36}" presName="sibTrans" presStyleLbl="sibTrans1D1" presStyleIdx="1" presStyleCnt="8"/>
      <dgm:spPr/>
    </dgm:pt>
    <dgm:pt modelId="{6D38C7C1-8E2D-D54F-A97D-529073A63E6A}" type="pres">
      <dgm:prSet presAssocID="{7DEF6885-DED0-4846-AA58-0FC805EEA997}" presName="node" presStyleLbl="node1" presStyleIdx="2" presStyleCnt="8">
        <dgm:presLayoutVars>
          <dgm:bulletEnabled val="1"/>
        </dgm:presLayoutVars>
      </dgm:prSet>
      <dgm:spPr/>
    </dgm:pt>
    <dgm:pt modelId="{55A486BB-3856-8C45-AB4F-E8C95B00249D}" type="pres">
      <dgm:prSet presAssocID="{7DEF6885-DED0-4846-AA58-0FC805EEA997}" presName="spNode" presStyleCnt="0"/>
      <dgm:spPr/>
    </dgm:pt>
    <dgm:pt modelId="{A4B90D92-8762-0B4F-8482-AFBB07EEA300}" type="pres">
      <dgm:prSet presAssocID="{C49013B8-A481-FA48-9D04-2F61C762A63E}" presName="sibTrans" presStyleLbl="sibTrans1D1" presStyleIdx="2" presStyleCnt="8"/>
      <dgm:spPr/>
    </dgm:pt>
    <dgm:pt modelId="{92272626-50B1-4C40-8B17-CE6F2449DFAF}" type="pres">
      <dgm:prSet presAssocID="{A79CE011-2AE0-AA48-AF36-3DC09CCAC449}" presName="node" presStyleLbl="node1" presStyleIdx="3" presStyleCnt="8">
        <dgm:presLayoutVars>
          <dgm:bulletEnabled val="1"/>
        </dgm:presLayoutVars>
      </dgm:prSet>
      <dgm:spPr/>
    </dgm:pt>
    <dgm:pt modelId="{3B3E5300-2021-8449-A0AC-A28284210757}" type="pres">
      <dgm:prSet presAssocID="{A79CE011-2AE0-AA48-AF36-3DC09CCAC449}" presName="spNode" presStyleCnt="0"/>
      <dgm:spPr/>
    </dgm:pt>
    <dgm:pt modelId="{A861447F-7D4A-2447-ADB0-414A06D61BB4}" type="pres">
      <dgm:prSet presAssocID="{87ADD67C-09EC-A241-BCAC-6463AF7486B7}" presName="sibTrans" presStyleLbl="sibTrans1D1" presStyleIdx="3" presStyleCnt="8"/>
      <dgm:spPr/>
    </dgm:pt>
    <dgm:pt modelId="{85CECC0B-1C7E-104D-9D03-4B6EB5CB454D}" type="pres">
      <dgm:prSet presAssocID="{D4CC2D6C-26F0-A441-918A-9D02C9773A09}" presName="node" presStyleLbl="node1" presStyleIdx="4" presStyleCnt="8">
        <dgm:presLayoutVars>
          <dgm:bulletEnabled val="1"/>
        </dgm:presLayoutVars>
      </dgm:prSet>
      <dgm:spPr/>
    </dgm:pt>
    <dgm:pt modelId="{6BD57D0A-7B7D-3246-9BCF-9C2E7D064CC4}" type="pres">
      <dgm:prSet presAssocID="{D4CC2D6C-26F0-A441-918A-9D02C9773A09}" presName="spNode" presStyleCnt="0"/>
      <dgm:spPr/>
    </dgm:pt>
    <dgm:pt modelId="{2EFE191B-286F-9D43-A88D-64006E2037CD}" type="pres">
      <dgm:prSet presAssocID="{4AAB6390-23C7-A44E-9659-C61FE34DCF44}" presName="sibTrans" presStyleLbl="sibTrans1D1" presStyleIdx="4" presStyleCnt="8"/>
      <dgm:spPr/>
    </dgm:pt>
    <dgm:pt modelId="{0339B3BE-7729-BE46-8793-CB61C8D665DA}" type="pres">
      <dgm:prSet presAssocID="{AD70B6D3-E93C-2D40-B99B-7D2B80CACD75}" presName="node" presStyleLbl="node1" presStyleIdx="5" presStyleCnt="8">
        <dgm:presLayoutVars>
          <dgm:bulletEnabled val="1"/>
        </dgm:presLayoutVars>
      </dgm:prSet>
      <dgm:spPr/>
    </dgm:pt>
    <dgm:pt modelId="{CC88B702-65FD-7A4F-B189-EE661E7067CB}" type="pres">
      <dgm:prSet presAssocID="{AD70B6D3-E93C-2D40-B99B-7D2B80CACD75}" presName="spNode" presStyleCnt="0"/>
      <dgm:spPr/>
    </dgm:pt>
    <dgm:pt modelId="{D2249D14-90C6-B742-BBD9-A1859EFBC067}" type="pres">
      <dgm:prSet presAssocID="{EDA80538-79A6-8C44-A1F6-DCF916FA0318}" presName="sibTrans" presStyleLbl="sibTrans1D1" presStyleIdx="5" presStyleCnt="8"/>
      <dgm:spPr/>
    </dgm:pt>
    <dgm:pt modelId="{CACA0893-63ED-1F4A-AAFE-C731664F23F6}" type="pres">
      <dgm:prSet presAssocID="{6ACB6FAE-248E-814B-B1B6-797DD774FA79}" presName="node" presStyleLbl="node1" presStyleIdx="6" presStyleCnt="8">
        <dgm:presLayoutVars>
          <dgm:bulletEnabled val="1"/>
        </dgm:presLayoutVars>
      </dgm:prSet>
      <dgm:spPr/>
    </dgm:pt>
    <dgm:pt modelId="{D6E4B895-0AF2-C147-9383-C6C469F3408B}" type="pres">
      <dgm:prSet presAssocID="{6ACB6FAE-248E-814B-B1B6-797DD774FA79}" presName="spNode" presStyleCnt="0"/>
      <dgm:spPr/>
    </dgm:pt>
    <dgm:pt modelId="{8584B8A7-3ACC-6640-A517-09EF205958E2}" type="pres">
      <dgm:prSet presAssocID="{9CA963D5-29A2-F447-98A7-C9B0D5DB7251}" presName="sibTrans" presStyleLbl="sibTrans1D1" presStyleIdx="6" presStyleCnt="8"/>
      <dgm:spPr/>
    </dgm:pt>
    <dgm:pt modelId="{2ECA1D39-EBBF-CB4A-9E7E-DD2360CAB0F7}" type="pres">
      <dgm:prSet presAssocID="{7A0FDBEF-3FBB-DC47-82D2-A3736D34E78C}" presName="node" presStyleLbl="node1" presStyleIdx="7" presStyleCnt="8">
        <dgm:presLayoutVars>
          <dgm:bulletEnabled val="1"/>
        </dgm:presLayoutVars>
      </dgm:prSet>
      <dgm:spPr/>
    </dgm:pt>
    <dgm:pt modelId="{5D4FACDE-73C1-8042-8682-B3BEB69D0918}" type="pres">
      <dgm:prSet presAssocID="{7A0FDBEF-3FBB-DC47-82D2-A3736D34E78C}" presName="spNode" presStyleCnt="0"/>
      <dgm:spPr/>
    </dgm:pt>
    <dgm:pt modelId="{1E07730B-7AAD-3C46-9A75-484F2B6038C1}" type="pres">
      <dgm:prSet presAssocID="{55A90885-BC93-D441-8E7B-35E18CA470B9}" presName="sibTrans" presStyleLbl="sibTrans1D1" presStyleIdx="7" presStyleCnt="8"/>
      <dgm:spPr/>
    </dgm:pt>
  </dgm:ptLst>
  <dgm:cxnLst>
    <dgm:cxn modelId="{58A4750D-5FE8-9244-B94B-F5DFA1777F2F}" srcId="{32E011D8-273D-7D41-ACD3-A1BCDE07E562}" destId="{A79CE011-2AE0-AA48-AF36-3DC09CCAC449}" srcOrd="3" destOrd="0" parTransId="{59866808-6DFD-0B47-833E-70B883556791}" sibTransId="{87ADD67C-09EC-A241-BCAC-6463AF7486B7}"/>
    <dgm:cxn modelId="{D3FAE010-2EEA-D544-BB47-4809251DF74E}" srcId="{32E011D8-273D-7D41-ACD3-A1BCDE07E562}" destId="{843C4243-FECE-074C-9A08-EB9EACEC23C1}" srcOrd="0" destOrd="0" parTransId="{2AEACFC1-C33F-1D4F-9DA5-75FC9F0D2B05}" sibTransId="{85B7F86B-0CDB-8E47-AC1C-F3CDB1F4FFE4}"/>
    <dgm:cxn modelId="{CF432511-E438-6F4E-B715-A1AC10561EF8}" type="presOf" srcId="{85B7F86B-0CDB-8E47-AC1C-F3CDB1F4FFE4}" destId="{CC1513B7-A8B5-794E-ACB8-A47E71EC9E82}" srcOrd="0" destOrd="0" presId="urn:microsoft.com/office/officeart/2005/8/layout/cycle6"/>
    <dgm:cxn modelId="{69332512-150D-8249-B46B-75E08E9B4C75}" type="presOf" srcId="{9CA963D5-29A2-F447-98A7-C9B0D5DB7251}" destId="{8584B8A7-3ACC-6640-A517-09EF205958E2}" srcOrd="0" destOrd="0" presId="urn:microsoft.com/office/officeart/2005/8/layout/cycle6"/>
    <dgm:cxn modelId="{C6B63B22-DA8E-2848-9BAC-07A3A0A792A8}" type="presOf" srcId="{AD70B6D3-E93C-2D40-B99B-7D2B80CACD75}" destId="{0339B3BE-7729-BE46-8793-CB61C8D665DA}" srcOrd="0" destOrd="0" presId="urn:microsoft.com/office/officeart/2005/8/layout/cycle6"/>
    <dgm:cxn modelId="{5414553A-1A57-A342-983F-534ECA610BEF}" type="presOf" srcId="{7337667D-86E1-E64A-B4C7-445352851E36}" destId="{FC5D87F1-A794-3549-AACF-DF2F75D332C3}" srcOrd="0" destOrd="0" presId="urn:microsoft.com/office/officeart/2005/8/layout/cycle6"/>
    <dgm:cxn modelId="{2DE5A24E-A691-AD44-8EED-15048BE7FA41}" type="presOf" srcId="{87ADD67C-09EC-A241-BCAC-6463AF7486B7}" destId="{A861447F-7D4A-2447-ADB0-414A06D61BB4}" srcOrd="0" destOrd="0" presId="urn:microsoft.com/office/officeart/2005/8/layout/cycle6"/>
    <dgm:cxn modelId="{580E4E61-9D5F-DA42-9F2D-C59AD584E29D}" srcId="{32E011D8-273D-7D41-ACD3-A1BCDE07E562}" destId="{D4CC2D6C-26F0-A441-918A-9D02C9773A09}" srcOrd="4" destOrd="0" parTransId="{10BBC591-A732-944F-8949-BB0B27266665}" sibTransId="{4AAB6390-23C7-A44E-9659-C61FE34DCF44}"/>
    <dgm:cxn modelId="{D91C4C6D-4E98-BD47-9C7B-FDF8E03C7644}" srcId="{32E011D8-273D-7D41-ACD3-A1BCDE07E562}" destId="{AD70B6D3-E93C-2D40-B99B-7D2B80CACD75}" srcOrd="5" destOrd="0" parTransId="{55FCFAFB-1548-D74C-9E47-AAF5AF04DC1D}" sibTransId="{EDA80538-79A6-8C44-A1F6-DCF916FA0318}"/>
    <dgm:cxn modelId="{59582B78-4011-2640-83A1-A6E9C0D789D2}" srcId="{32E011D8-273D-7D41-ACD3-A1BCDE07E562}" destId="{6ACB6FAE-248E-814B-B1B6-797DD774FA79}" srcOrd="6" destOrd="0" parTransId="{7EE00C05-E3B8-F24C-BC47-9E23F87B1831}" sibTransId="{9CA963D5-29A2-F447-98A7-C9B0D5DB7251}"/>
    <dgm:cxn modelId="{CFF80999-D9E6-F343-8234-2CCE2C55127D}" type="presOf" srcId="{EDA80538-79A6-8C44-A1F6-DCF916FA0318}" destId="{D2249D14-90C6-B742-BBD9-A1859EFBC067}" srcOrd="0" destOrd="0" presId="urn:microsoft.com/office/officeart/2005/8/layout/cycle6"/>
    <dgm:cxn modelId="{7960FB9F-4F3A-4E45-8254-D11866FA6801}" type="presOf" srcId="{32E011D8-273D-7D41-ACD3-A1BCDE07E562}" destId="{62D86CD0-18A8-384A-8194-3E300AF88710}" srcOrd="0" destOrd="0" presId="urn:microsoft.com/office/officeart/2005/8/layout/cycle6"/>
    <dgm:cxn modelId="{F7A2A9A6-E3DF-6B43-BBDF-539CDD5C226C}" type="presOf" srcId="{C49013B8-A481-FA48-9D04-2F61C762A63E}" destId="{A4B90D92-8762-0B4F-8482-AFBB07EEA300}" srcOrd="0" destOrd="0" presId="urn:microsoft.com/office/officeart/2005/8/layout/cycle6"/>
    <dgm:cxn modelId="{ABC45CAC-8C17-8140-BB42-B968E82A148D}" type="presOf" srcId="{7A0FDBEF-3FBB-DC47-82D2-A3736D34E78C}" destId="{2ECA1D39-EBBF-CB4A-9E7E-DD2360CAB0F7}" srcOrd="0" destOrd="0" presId="urn:microsoft.com/office/officeart/2005/8/layout/cycle6"/>
    <dgm:cxn modelId="{0BF45CAC-390E-674F-B526-653F1B0572F9}" type="presOf" srcId="{843C4243-FECE-074C-9A08-EB9EACEC23C1}" destId="{EA014A06-17D9-8D4A-AD2A-7ABA3F40FC6D}" srcOrd="0" destOrd="0" presId="urn:microsoft.com/office/officeart/2005/8/layout/cycle6"/>
    <dgm:cxn modelId="{3AF040B6-34E6-364B-984F-BB60E1B26771}" type="presOf" srcId="{E34BB922-FB1A-344F-8B3E-B7B2F609D640}" destId="{C8FD8693-2D7F-F044-BA76-B67AE044F7CD}" srcOrd="0" destOrd="0" presId="urn:microsoft.com/office/officeart/2005/8/layout/cycle6"/>
    <dgm:cxn modelId="{135BC7B7-CBBE-4141-9736-EAF4AAE11BC1}" type="presOf" srcId="{4AAB6390-23C7-A44E-9659-C61FE34DCF44}" destId="{2EFE191B-286F-9D43-A88D-64006E2037CD}" srcOrd="0" destOrd="0" presId="urn:microsoft.com/office/officeart/2005/8/layout/cycle6"/>
    <dgm:cxn modelId="{556912BA-1B6A-804B-A352-CAA2CD240D0B}" type="presOf" srcId="{D4CC2D6C-26F0-A441-918A-9D02C9773A09}" destId="{85CECC0B-1C7E-104D-9D03-4B6EB5CB454D}" srcOrd="0" destOrd="0" presId="urn:microsoft.com/office/officeart/2005/8/layout/cycle6"/>
    <dgm:cxn modelId="{A1516BC0-CDCA-414B-93C2-5EF93D1F35C4}" srcId="{32E011D8-273D-7D41-ACD3-A1BCDE07E562}" destId="{7A0FDBEF-3FBB-DC47-82D2-A3736D34E78C}" srcOrd="7" destOrd="0" parTransId="{D28BCEFB-DE90-9248-A9EF-A85B1370242E}" sibTransId="{55A90885-BC93-D441-8E7B-35E18CA470B9}"/>
    <dgm:cxn modelId="{66AFF5DC-7443-D244-A7D4-201DB3DAC8D6}" type="presOf" srcId="{55A90885-BC93-D441-8E7B-35E18CA470B9}" destId="{1E07730B-7AAD-3C46-9A75-484F2B6038C1}" srcOrd="0" destOrd="0" presId="urn:microsoft.com/office/officeart/2005/8/layout/cycle6"/>
    <dgm:cxn modelId="{8C5596E6-D334-A740-8A9B-A359410C2F72}" type="presOf" srcId="{7DEF6885-DED0-4846-AA58-0FC805EEA997}" destId="{6D38C7C1-8E2D-D54F-A97D-529073A63E6A}" srcOrd="0" destOrd="0" presId="urn:microsoft.com/office/officeart/2005/8/layout/cycle6"/>
    <dgm:cxn modelId="{C9D4CDE6-32B9-6545-A023-395C12354286}" srcId="{32E011D8-273D-7D41-ACD3-A1BCDE07E562}" destId="{E34BB922-FB1A-344F-8B3E-B7B2F609D640}" srcOrd="1" destOrd="0" parTransId="{29A130E5-4C18-0B45-997E-B7C803079549}" sibTransId="{7337667D-86E1-E64A-B4C7-445352851E36}"/>
    <dgm:cxn modelId="{6B24DDE8-69A0-414B-B3F8-A9096DCD3B9D}" type="presOf" srcId="{6ACB6FAE-248E-814B-B1B6-797DD774FA79}" destId="{CACA0893-63ED-1F4A-AAFE-C731664F23F6}" srcOrd="0" destOrd="0" presId="urn:microsoft.com/office/officeart/2005/8/layout/cycle6"/>
    <dgm:cxn modelId="{8510C8EA-C174-4648-8F0A-AB74617246BC}" srcId="{32E011D8-273D-7D41-ACD3-A1BCDE07E562}" destId="{7DEF6885-DED0-4846-AA58-0FC805EEA997}" srcOrd="2" destOrd="0" parTransId="{50C3E86F-6B85-1E4F-B64F-1A4321C72E2B}" sibTransId="{C49013B8-A481-FA48-9D04-2F61C762A63E}"/>
    <dgm:cxn modelId="{8DD725EC-841D-E743-8268-D72B957F57CB}" type="presOf" srcId="{A79CE011-2AE0-AA48-AF36-3DC09CCAC449}" destId="{92272626-50B1-4C40-8B17-CE6F2449DFAF}" srcOrd="0" destOrd="0" presId="urn:microsoft.com/office/officeart/2005/8/layout/cycle6"/>
    <dgm:cxn modelId="{33953745-7455-B04C-9EA6-0E474DDAE65B}" type="presParOf" srcId="{62D86CD0-18A8-384A-8194-3E300AF88710}" destId="{EA014A06-17D9-8D4A-AD2A-7ABA3F40FC6D}" srcOrd="0" destOrd="0" presId="urn:microsoft.com/office/officeart/2005/8/layout/cycle6"/>
    <dgm:cxn modelId="{733D0597-4045-2746-9BE3-DB4FCB0D23C0}" type="presParOf" srcId="{62D86CD0-18A8-384A-8194-3E300AF88710}" destId="{0ED84D11-3562-CA47-9031-E6D5DFD51DCB}" srcOrd="1" destOrd="0" presId="urn:microsoft.com/office/officeart/2005/8/layout/cycle6"/>
    <dgm:cxn modelId="{73174BAB-A344-E94C-A3EC-6D749CA5A1B5}" type="presParOf" srcId="{62D86CD0-18A8-384A-8194-3E300AF88710}" destId="{CC1513B7-A8B5-794E-ACB8-A47E71EC9E82}" srcOrd="2" destOrd="0" presId="urn:microsoft.com/office/officeart/2005/8/layout/cycle6"/>
    <dgm:cxn modelId="{62D0D8FC-573D-BD4A-8535-DF2463B2323D}" type="presParOf" srcId="{62D86CD0-18A8-384A-8194-3E300AF88710}" destId="{C8FD8693-2D7F-F044-BA76-B67AE044F7CD}" srcOrd="3" destOrd="0" presId="urn:microsoft.com/office/officeart/2005/8/layout/cycle6"/>
    <dgm:cxn modelId="{C9CBEA1A-55EC-9B4D-9D10-B7DAF6AA7264}" type="presParOf" srcId="{62D86CD0-18A8-384A-8194-3E300AF88710}" destId="{F2DDE492-946B-684C-BF69-9C88823DDA7B}" srcOrd="4" destOrd="0" presId="urn:microsoft.com/office/officeart/2005/8/layout/cycle6"/>
    <dgm:cxn modelId="{CD37F9E2-339A-074A-8390-1719D3869926}" type="presParOf" srcId="{62D86CD0-18A8-384A-8194-3E300AF88710}" destId="{FC5D87F1-A794-3549-AACF-DF2F75D332C3}" srcOrd="5" destOrd="0" presId="urn:microsoft.com/office/officeart/2005/8/layout/cycle6"/>
    <dgm:cxn modelId="{8CAB8FA5-C54C-FD4C-AAC4-747699F65055}" type="presParOf" srcId="{62D86CD0-18A8-384A-8194-3E300AF88710}" destId="{6D38C7C1-8E2D-D54F-A97D-529073A63E6A}" srcOrd="6" destOrd="0" presId="urn:microsoft.com/office/officeart/2005/8/layout/cycle6"/>
    <dgm:cxn modelId="{CC5D351D-D404-804A-B31A-DD1BAD48EDA5}" type="presParOf" srcId="{62D86CD0-18A8-384A-8194-3E300AF88710}" destId="{55A486BB-3856-8C45-AB4F-E8C95B00249D}" srcOrd="7" destOrd="0" presId="urn:microsoft.com/office/officeart/2005/8/layout/cycle6"/>
    <dgm:cxn modelId="{ED83F6C9-EF69-2044-BB03-240285D53ADF}" type="presParOf" srcId="{62D86CD0-18A8-384A-8194-3E300AF88710}" destId="{A4B90D92-8762-0B4F-8482-AFBB07EEA300}" srcOrd="8" destOrd="0" presId="urn:microsoft.com/office/officeart/2005/8/layout/cycle6"/>
    <dgm:cxn modelId="{7E6CB6CE-1BD9-EA46-97A4-15D06002736F}" type="presParOf" srcId="{62D86CD0-18A8-384A-8194-3E300AF88710}" destId="{92272626-50B1-4C40-8B17-CE6F2449DFAF}" srcOrd="9" destOrd="0" presId="urn:microsoft.com/office/officeart/2005/8/layout/cycle6"/>
    <dgm:cxn modelId="{8F33C834-1FF4-404A-BD73-8F43C7D63D2B}" type="presParOf" srcId="{62D86CD0-18A8-384A-8194-3E300AF88710}" destId="{3B3E5300-2021-8449-A0AC-A28284210757}" srcOrd="10" destOrd="0" presId="urn:microsoft.com/office/officeart/2005/8/layout/cycle6"/>
    <dgm:cxn modelId="{1176B256-7F20-0D48-9363-EE9266B8AFB0}" type="presParOf" srcId="{62D86CD0-18A8-384A-8194-3E300AF88710}" destId="{A861447F-7D4A-2447-ADB0-414A06D61BB4}" srcOrd="11" destOrd="0" presId="urn:microsoft.com/office/officeart/2005/8/layout/cycle6"/>
    <dgm:cxn modelId="{062BCEC3-4614-EA41-ADD0-910FD2B6023D}" type="presParOf" srcId="{62D86CD0-18A8-384A-8194-3E300AF88710}" destId="{85CECC0B-1C7E-104D-9D03-4B6EB5CB454D}" srcOrd="12" destOrd="0" presId="urn:microsoft.com/office/officeart/2005/8/layout/cycle6"/>
    <dgm:cxn modelId="{AA32B85E-0BED-4C4E-9F83-D448AA31B3E1}" type="presParOf" srcId="{62D86CD0-18A8-384A-8194-3E300AF88710}" destId="{6BD57D0A-7B7D-3246-9BCF-9C2E7D064CC4}" srcOrd="13" destOrd="0" presId="urn:microsoft.com/office/officeart/2005/8/layout/cycle6"/>
    <dgm:cxn modelId="{4FCDE21D-C55C-0C48-A32F-06C81D6329BE}" type="presParOf" srcId="{62D86CD0-18A8-384A-8194-3E300AF88710}" destId="{2EFE191B-286F-9D43-A88D-64006E2037CD}" srcOrd="14" destOrd="0" presId="urn:microsoft.com/office/officeart/2005/8/layout/cycle6"/>
    <dgm:cxn modelId="{FC01AC48-9B7F-9B47-83B7-9DB2A91557F1}" type="presParOf" srcId="{62D86CD0-18A8-384A-8194-3E300AF88710}" destId="{0339B3BE-7729-BE46-8793-CB61C8D665DA}" srcOrd="15" destOrd="0" presId="urn:microsoft.com/office/officeart/2005/8/layout/cycle6"/>
    <dgm:cxn modelId="{F7A264DA-6DBA-904C-80F7-F269D6CFF25B}" type="presParOf" srcId="{62D86CD0-18A8-384A-8194-3E300AF88710}" destId="{CC88B702-65FD-7A4F-B189-EE661E7067CB}" srcOrd="16" destOrd="0" presId="urn:microsoft.com/office/officeart/2005/8/layout/cycle6"/>
    <dgm:cxn modelId="{99F4EE70-0AF1-094C-86DA-B663E205913E}" type="presParOf" srcId="{62D86CD0-18A8-384A-8194-3E300AF88710}" destId="{D2249D14-90C6-B742-BBD9-A1859EFBC067}" srcOrd="17" destOrd="0" presId="urn:microsoft.com/office/officeart/2005/8/layout/cycle6"/>
    <dgm:cxn modelId="{189112AA-26C5-B44F-BEE0-5C1FA3756C72}" type="presParOf" srcId="{62D86CD0-18A8-384A-8194-3E300AF88710}" destId="{CACA0893-63ED-1F4A-AAFE-C731664F23F6}" srcOrd="18" destOrd="0" presId="urn:microsoft.com/office/officeart/2005/8/layout/cycle6"/>
    <dgm:cxn modelId="{823CD56A-5EE1-1244-8832-8056BE0F4B74}" type="presParOf" srcId="{62D86CD0-18A8-384A-8194-3E300AF88710}" destId="{D6E4B895-0AF2-C147-9383-C6C469F3408B}" srcOrd="19" destOrd="0" presId="urn:microsoft.com/office/officeart/2005/8/layout/cycle6"/>
    <dgm:cxn modelId="{560BB3E5-2DEF-0849-A9AA-755D674C9231}" type="presParOf" srcId="{62D86CD0-18A8-384A-8194-3E300AF88710}" destId="{8584B8A7-3ACC-6640-A517-09EF205958E2}" srcOrd="20" destOrd="0" presId="urn:microsoft.com/office/officeart/2005/8/layout/cycle6"/>
    <dgm:cxn modelId="{43F439BC-4455-3C41-9018-1DBBA3EA90C1}" type="presParOf" srcId="{62D86CD0-18A8-384A-8194-3E300AF88710}" destId="{2ECA1D39-EBBF-CB4A-9E7E-DD2360CAB0F7}" srcOrd="21" destOrd="0" presId="urn:microsoft.com/office/officeart/2005/8/layout/cycle6"/>
    <dgm:cxn modelId="{D13270AE-E9E8-BC4D-A0E2-33943E242EAD}" type="presParOf" srcId="{62D86CD0-18A8-384A-8194-3E300AF88710}" destId="{5D4FACDE-73C1-8042-8682-B3BEB69D0918}" srcOrd="22" destOrd="0" presId="urn:microsoft.com/office/officeart/2005/8/layout/cycle6"/>
    <dgm:cxn modelId="{ADE71316-E0E8-8A44-AC01-A58763178FA9}" type="presParOf" srcId="{62D86CD0-18A8-384A-8194-3E300AF88710}" destId="{1E07730B-7AAD-3C46-9A75-484F2B6038C1}" srcOrd="23" destOrd="0" presId="urn:microsoft.com/office/officeart/2005/8/layout/cycle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014A06-17D9-8D4A-AD2A-7ABA3F40FC6D}">
      <dsp:nvSpPr>
        <dsp:cNvPr id="0" name=""/>
        <dsp:cNvSpPr/>
      </dsp:nvSpPr>
      <dsp:spPr>
        <a:xfrm>
          <a:off x="2658410" y="375"/>
          <a:ext cx="962792" cy="62581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Rounded MT Bold" panose="020F0704030504030204" pitchFamily="34" charset="77"/>
            </a:rPr>
            <a:t>A</a:t>
          </a:r>
        </a:p>
      </dsp:txBody>
      <dsp:txXfrm>
        <a:off x="2688960" y="30925"/>
        <a:ext cx="901692" cy="564715"/>
      </dsp:txXfrm>
    </dsp:sp>
    <dsp:sp modelId="{CC1513B7-A8B5-794E-ACB8-A47E71EC9E82}">
      <dsp:nvSpPr>
        <dsp:cNvPr id="0" name=""/>
        <dsp:cNvSpPr/>
      </dsp:nvSpPr>
      <dsp:spPr>
        <a:xfrm>
          <a:off x="968786" y="313282"/>
          <a:ext cx="4342041" cy="4342041"/>
        </a:xfrm>
        <a:custGeom>
          <a:avLst/>
          <a:gdLst/>
          <a:ahLst/>
          <a:cxnLst/>
          <a:rect l="0" t="0" r="0" b="0"/>
          <a:pathLst>
            <a:path>
              <a:moveTo>
                <a:pt x="2659345" y="55631"/>
              </a:moveTo>
              <a:arcTo wR="2171020" hR="2171020" stAng="16979920" swAng="110804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8FD8693-2D7F-F044-BA76-B67AE044F7CD}">
      <dsp:nvSpPr>
        <dsp:cNvPr id="0" name=""/>
        <dsp:cNvSpPr/>
      </dsp:nvSpPr>
      <dsp:spPr>
        <a:xfrm>
          <a:off x="4193554" y="636252"/>
          <a:ext cx="962792" cy="62581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Rounded MT Bold" panose="020F0704030504030204" pitchFamily="34" charset="77"/>
            </a:rPr>
            <a:t>B</a:t>
          </a:r>
        </a:p>
      </dsp:txBody>
      <dsp:txXfrm>
        <a:off x="4224104" y="666802"/>
        <a:ext cx="901692" cy="564715"/>
      </dsp:txXfrm>
    </dsp:sp>
    <dsp:sp modelId="{FC5D87F1-A794-3549-AACF-DF2F75D332C3}">
      <dsp:nvSpPr>
        <dsp:cNvPr id="0" name=""/>
        <dsp:cNvSpPr/>
      </dsp:nvSpPr>
      <dsp:spPr>
        <a:xfrm>
          <a:off x="968786" y="313282"/>
          <a:ext cx="4342041" cy="4342041"/>
        </a:xfrm>
        <a:custGeom>
          <a:avLst/>
          <a:gdLst/>
          <a:ahLst/>
          <a:cxnLst/>
          <a:rect l="0" t="0" r="0" b="0"/>
          <a:pathLst>
            <a:path>
              <a:moveTo>
                <a:pt x="3970784" y="956862"/>
              </a:moveTo>
              <a:arcTo wR="2171020" hR="2171020" stAng="19559734" swAng="152760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D38C7C1-8E2D-D54F-A97D-529073A63E6A}">
      <dsp:nvSpPr>
        <dsp:cNvPr id="0" name=""/>
        <dsp:cNvSpPr/>
      </dsp:nvSpPr>
      <dsp:spPr>
        <a:xfrm>
          <a:off x="4829431" y="2171395"/>
          <a:ext cx="962792" cy="62581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Rounded MT Bold" panose="020F0704030504030204" pitchFamily="34" charset="77"/>
            </a:rPr>
            <a:t>C</a:t>
          </a:r>
        </a:p>
      </dsp:txBody>
      <dsp:txXfrm>
        <a:off x="4859981" y="2201945"/>
        <a:ext cx="901692" cy="564715"/>
      </dsp:txXfrm>
    </dsp:sp>
    <dsp:sp modelId="{A4B90D92-8762-0B4F-8482-AFBB07EEA300}">
      <dsp:nvSpPr>
        <dsp:cNvPr id="0" name=""/>
        <dsp:cNvSpPr/>
      </dsp:nvSpPr>
      <dsp:spPr>
        <a:xfrm>
          <a:off x="968786" y="313282"/>
          <a:ext cx="4342041" cy="4342041"/>
        </a:xfrm>
        <a:custGeom>
          <a:avLst/>
          <a:gdLst/>
          <a:ahLst/>
          <a:cxnLst/>
          <a:rect l="0" t="0" r="0" b="0"/>
          <a:pathLst>
            <a:path>
              <a:moveTo>
                <a:pt x="4317945" y="2493581"/>
              </a:moveTo>
              <a:arcTo wR="2171020" hR="2171020" stAng="512663" swAng="152760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2272626-50B1-4C40-8B17-CE6F2449DFAF}">
      <dsp:nvSpPr>
        <dsp:cNvPr id="0" name=""/>
        <dsp:cNvSpPr/>
      </dsp:nvSpPr>
      <dsp:spPr>
        <a:xfrm>
          <a:off x="4193554" y="3706539"/>
          <a:ext cx="962792" cy="62581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Rounded MT Bold" panose="020F0704030504030204" pitchFamily="34" charset="77"/>
            </a:rPr>
            <a:t>D</a:t>
          </a:r>
        </a:p>
      </dsp:txBody>
      <dsp:txXfrm>
        <a:off x="4224104" y="3737089"/>
        <a:ext cx="901692" cy="564715"/>
      </dsp:txXfrm>
    </dsp:sp>
    <dsp:sp modelId="{A861447F-7D4A-2447-ADB0-414A06D61BB4}">
      <dsp:nvSpPr>
        <dsp:cNvPr id="0" name=""/>
        <dsp:cNvSpPr/>
      </dsp:nvSpPr>
      <dsp:spPr>
        <a:xfrm>
          <a:off x="968786" y="313282"/>
          <a:ext cx="4342041" cy="4342041"/>
        </a:xfrm>
        <a:custGeom>
          <a:avLst/>
          <a:gdLst/>
          <a:ahLst/>
          <a:cxnLst/>
          <a:rect l="0" t="0" r="0" b="0"/>
          <a:pathLst>
            <a:path>
              <a:moveTo>
                <a:pt x="3304279" y="4022792"/>
              </a:moveTo>
              <a:arcTo wR="2171020" hR="2171020" stAng="3512036" swAng="110804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5CECC0B-1C7E-104D-9D03-4B6EB5CB454D}">
      <dsp:nvSpPr>
        <dsp:cNvPr id="0" name=""/>
        <dsp:cNvSpPr/>
      </dsp:nvSpPr>
      <dsp:spPr>
        <a:xfrm>
          <a:off x="2658410" y="4342416"/>
          <a:ext cx="962792" cy="62581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Rounded MT Bold" panose="020F0704030504030204" pitchFamily="34" charset="77"/>
            </a:rPr>
            <a:t>E</a:t>
          </a:r>
        </a:p>
      </dsp:txBody>
      <dsp:txXfrm>
        <a:off x="2688960" y="4372966"/>
        <a:ext cx="901692" cy="564715"/>
      </dsp:txXfrm>
    </dsp:sp>
    <dsp:sp modelId="{2EFE191B-286F-9D43-A88D-64006E2037CD}">
      <dsp:nvSpPr>
        <dsp:cNvPr id="0" name=""/>
        <dsp:cNvSpPr/>
      </dsp:nvSpPr>
      <dsp:spPr>
        <a:xfrm>
          <a:off x="968786" y="313282"/>
          <a:ext cx="4342041" cy="4342041"/>
        </a:xfrm>
        <a:custGeom>
          <a:avLst/>
          <a:gdLst/>
          <a:ahLst/>
          <a:cxnLst/>
          <a:rect l="0" t="0" r="0" b="0"/>
          <a:pathLst>
            <a:path>
              <a:moveTo>
                <a:pt x="1682696" y="4286410"/>
              </a:moveTo>
              <a:arcTo wR="2171020" hR="2171020" stAng="6179920" swAng="110804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339B3BE-7729-BE46-8793-CB61C8D665DA}">
      <dsp:nvSpPr>
        <dsp:cNvPr id="0" name=""/>
        <dsp:cNvSpPr/>
      </dsp:nvSpPr>
      <dsp:spPr>
        <a:xfrm>
          <a:off x="1123267" y="3706539"/>
          <a:ext cx="962792" cy="62581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Rounded MT Bold" panose="020F0704030504030204" pitchFamily="34" charset="77"/>
            </a:rPr>
            <a:t>F</a:t>
          </a:r>
        </a:p>
      </dsp:txBody>
      <dsp:txXfrm>
        <a:off x="1153817" y="3737089"/>
        <a:ext cx="901692" cy="564715"/>
      </dsp:txXfrm>
    </dsp:sp>
    <dsp:sp modelId="{D2249D14-90C6-B742-BBD9-A1859EFBC067}">
      <dsp:nvSpPr>
        <dsp:cNvPr id="0" name=""/>
        <dsp:cNvSpPr/>
      </dsp:nvSpPr>
      <dsp:spPr>
        <a:xfrm>
          <a:off x="968786" y="313282"/>
          <a:ext cx="4342041" cy="4342041"/>
        </a:xfrm>
        <a:custGeom>
          <a:avLst/>
          <a:gdLst/>
          <a:ahLst/>
          <a:cxnLst/>
          <a:rect l="0" t="0" r="0" b="0"/>
          <a:pathLst>
            <a:path>
              <a:moveTo>
                <a:pt x="371256" y="3385179"/>
              </a:moveTo>
              <a:arcTo wR="2171020" hR="2171020" stAng="8759734" swAng="152760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ACA0893-63ED-1F4A-AAFE-C731664F23F6}">
      <dsp:nvSpPr>
        <dsp:cNvPr id="0" name=""/>
        <dsp:cNvSpPr/>
      </dsp:nvSpPr>
      <dsp:spPr>
        <a:xfrm>
          <a:off x="487389" y="2171395"/>
          <a:ext cx="962792" cy="62581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Rounded MT Bold" panose="020F0704030504030204" pitchFamily="34" charset="77"/>
            </a:rPr>
            <a:t>G</a:t>
          </a:r>
        </a:p>
      </dsp:txBody>
      <dsp:txXfrm>
        <a:off x="517939" y="2201945"/>
        <a:ext cx="901692" cy="564715"/>
      </dsp:txXfrm>
    </dsp:sp>
    <dsp:sp modelId="{8584B8A7-3ACC-6640-A517-09EF205958E2}">
      <dsp:nvSpPr>
        <dsp:cNvPr id="0" name=""/>
        <dsp:cNvSpPr/>
      </dsp:nvSpPr>
      <dsp:spPr>
        <a:xfrm>
          <a:off x="968786" y="313282"/>
          <a:ext cx="4342041" cy="4342041"/>
        </a:xfrm>
        <a:custGeom>
          <a:avLst/>
          <a:gdLst/>
          <a:ahLst/>
          <a:cxnLst/>
          <a:rect l="0" t="0" r="0" b="0"/>
          <a:pathLst>
            <a:path>
              <a:moveTo>
                <a:pt x="24096" y="1848460"/>
              </a:moveTo>
              <a:arcTo wR="2171020" hR="2171020" stAng="11312663" swAng="152760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ECA1D39-EBBF-CB4A-9E7E-DD2360CAB0F7}">
      <dsp:nvSpPr>
        <dsp:cNvPr id="0" name=""/>
        <dsp:cNvSpPr/>
      </dsp:nvSpPr>
      <dsp:spPr>
        <a:xfrm>
          <a:off x="1123267" y="636252"/>
          <a:ext cx="962792" cy="62581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Rounded MT Bold" panose="020F0704030504030204" pitchFamily="34" charset="77"/>
            </a:rPr>
            <a:t>H</a:t>
          </a:r>
        </a:p>
      </dsp:txBody>
      <dsp:txXfrm>
        <a:off x="1153817" y="666802"/>
        <a:ext cx="901692" cy="564715"/>
      </dsp:txXfrm>
    </dsp:sp>
    <dsp:sp modelId="{1E07730B-7AAD-3C46-9A75-484F2B6038C1}">
      <dsp:nvSpPr>
        <dsp:cNvPr id="0" name=""/>
        <dsp:cNvSpPr/>
      </dsp:nvSpPr>
      <dsp:spPr>
        <a:xfrm>
          <a:off x="968786" y="313282"/>
          <a:ext cx="4342041" cy="4342041"/>
        </a:xfrm>
        <a:custGeom>
          <a:avLst/>
          <a:gdLst/>
          <a:ahLst/>
          <a:cxnLst/>
          <a:rect l="0" t="0" r="0" b="0"/>
          <a:pathLst>
            <a:path>
              <a:moveTo>
                <a:pt x="1037762" y="319249"/>
              </a:moveTo>
              <a:arcTo wR="2171020" hR="2171020" stAng="14312036" swAng="110804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014A06-17D9-8D4A-AD2A-7ABA3F40FC6D}">
      <dsp:nvSpPr>
        <dsp:cNvPr id="0" name=""/>
        <dsp:cNvSpPr/>
      </dsp:nvSpPr>
      <dsp:spPr>
        <a:xfrm>
          <a:off x="2658410" y="375"/>
          <a:ext cx="962792" cy="62581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Rounded MT Bold" panose="020F0704030504030204" pitchFamily="34" charset="77"/>
            </a:rPr>
            <a:t>A</a:t>
          </a:r>
        </a:p>
      </dsp:txBody>
      <dsp:txXfrm>
        <a:off x="2688960" y="30925"/>
        <a:ext cx="901692" cy="564715"/>
      </dsp:txXfrm>
    </dsp:sp>
    <dsp:sp modelId="{CC1513B7-A8B5-794E-ACB8-A47E71EC9E82}">
      <dsp:nvSpPr>
        <dsp:cNvPr id="0" name=""/>
        <dsp:cNvSpPr/>
      </dsp:nvSpPr>
      <dsp:spPr>
        <a:xfrm>
          <a:off x="968786" y="313282"/>
          <a:ext cx="4342041" cy="4342041"/>
        </a:xfrm>
        <a:custGeom>
          <a:avLst/>
          <a:gdLst/>
          <a:ahLst/>
          <a:cxnLst/>
          <a:rect l="0" t="0" r="0" b="0"/>
          <a:pathLst>
            <a:path>
              <a:moveTo>
                <a:pt x="2659345" y="55631"/>
              </a:moveTo>
              <a:arcTo wR="2171020" hR="2171020" stAng="16979920" swAng="110804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8FD8693-2D7F-F044-BA76-B67AE044F7CD}">
      <dsp:nvSpPr>
        <dsp:cNvPr id="0" name=""/>
        <dsp:cNvSpPr/>
      </dsp:nvSpPr>
      <dsp:spPr>
        <a:xfrm>
          <a:off x="4193554" y="636252"/>
          <a:ext cx="962792" cy="62581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Rounded MT Bold" panose="020F0704030504030204" pitchFamily="34" charset="77"/>
            </a:rPr>
            <a:t>B</a:t>
          </a:r>
        </a:p>
      </dsp:txBody>
      <dsp:txXfrm>
        <a:off x="4224104" y="666802"/>
        <a:ext cx="901692" cy="564715"/>
      </dsp:txXfrm>
    </dsp:sp>
    <dsp:sp modelId="{FC5D87F1-A794-3549-AACF-DF2F75D332C3}">
      <dsp:nvSpPr>
        <dsp:cNvPr id="0" name=""/>
        <dsp:cNvSpPr/>
      </dsp:nvSpPr>
      <dsp:spPr>
        <a:xfrm>
          <a:off x="968786" y="313282"/>
          <a:ext cx="4342041" cy="4342041"/>
        </a:xfrm>
        <a:custGeom>
          <a:avLst/>
          <a:gdLst/>
          <a:ahLst/>
          <a:cxnLst/>
          <a:rect l="0" t="0" r="0" b="0"/>
          <a:pathLst>
            <a:path>
              <a:moveTo>
                <a:pt x="3970784" y="956862"/>
              </a:moveTo>
              <a:arcTo wR="2171020" hR="2171020" stAng="19559734" swAng="152760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D38C7C1-8E2D-D54F-A97D-529073A63E6A}">
      <dsp:nvSpPr>
        <dsp:cNvPr id="0" name=""/>
        <dsp:cNvSpPr/>
      </dsp:nvSpPr>
      <dsp:spPr>
        <a:xfrm>
          <a:off x="4829431" y="2171395"/>
          <a:ext cx="962792" cy="62581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Rounded MT Bold" panose="020F0704030504030204" pitchFamily="34" charset="77"/>
            </a:rPr>
            <a:t>C</a:t>
          </a:r>
        </a:p>
      </dsp:txBody>
      <dsp:txXfrm>
        <a:off x="4859981" y="2201945"/>
        <a:ext cx="901692" cy="564715"/>
      </dsp:txXfrm>
    </dsp:sp>
    <dsp:sp modelId="{A4B90D92-8762-0B4F-8482-AFBB07EEA300}">
      <dsp:nvSpPr>
        <dsp:cNvPr id="0" name=""/>
        <dsp:cNvSpPr/>
      </dsp:nvSpPr>
      <dsp:spPr>
        <a:xfrm>
          <a:off x="968786" y="313282"/>
          <a:ext cx="4342041" cy="4342041"/>
        </a:xfrm>
        <a:custGeom>
          <a:avLst/>
          <a:gdLst/>
          <a:ahLst/>
          <a:cxnLst/>
          <a:rect l="0" t="0" r="0" b="0"/>
          <a:pathLst>
            <a:path>
              <a:moveTo>
                <a:pt x="4317945" y="2493581"/>
              </a:moveTo>
              <a:arcTo wR="2171020" hR="2171020" stAng="512663" swAng="152760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2272626-50B1-4C40-8B17-CE6F2449DFAF}">
      <dsp:nvSpPr>
        <dsp:cNvPr id="0" name=""/>
        <dsp:cNvSpPr/>
      </dsp:nvSpPr>
      <dsp:spPr>
        <a:xfrm>
          <a:off x="4193554" y="3706539"/>
          <a:ext cx="962792" cy="62581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Rounded MT Bold" panose="020F0704030504030204" pitchFamily="34" charset="77"/>
            </a:rPr>
            <a:t>D</a:t>
          </a:r>
        </a:p>
      </dsp:txBody>
      <dsp:txXfrm>
        <a:off x="4224104" y="3737089"/>
        <a:ext cx="901692" cy="564715"/>
      </dsp:txXfrm>
    </dsp:sp>
    <dsp:sp modelId="{A861447F-7D4A-2447-ADB0-414A06D61BB4}">
      <dsp:nvSpPr>
        <dsp:cNvPr id="0" name=""/>
        <dsp:cNvSpPr/>
      </dsp:nvSpPr>
      <dsp:spPr>
        <a:xfrm>
          <a:off x="968786" y="313282"/>
          <a:ext cx="4342041" cy="4342041"/>
        </a:xfrm>
        <a:custGeom>
          <a:avLst/>
          <a:gdLst/>
          <a:ahLst/>
          <a:cxnLst/>
          <a:rect l="0" t="0" r="0" b="0"/>
          <a:pathLst>
            <a:path>
              <a:moveTo>
                <a:pt x="3304279" y="4022792"/>
              </a:moveTo>
              <a:arcTo wR="2171020" hR="2171020" stAng="3512036" swAng="110804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5CECC0B-1C7E-104D-9D03-4B6EB5CB454D}">
      <dsp:nvSpPr>
        <dsp:cNvPr id="0" name=""/>
        <dsp:cNvSpPr/>
      </dsp:nvSpPr>
      <dsp:spPr>
        <a:xfrm>
          <a:off x="2658410" y="4342416"/>
          <a:ext cx="962792" cy="62581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Rounded MT Bold" panose="020F0704030504030204" pitchFamily="34" charset="77"/>
            </a:rPr>
            <a:t>E</a:t>
          </a:r>
        </a:p>
      </dsp:txBody>
      <dsp:txXfrm>
        <a:off x="2688960" y="4372966"/>
        <a:ext cx="901692" cy="564715"/>
      </dsp:txXfrm>
    </dsp:sp>
    <dsp:sp modelId="{2EFE191B-286F-9D43-A88D-64006E2037CD}">
      <dsp:nvSpPr>
        <dsp:cNvPr id="0" name=""/>
        <dsp:cNvSpPr/>
      </dsp:nvSpPr>
      <dsp:spPr>
        <a:xfrm>
          <a:off x="968786" y="313282"/>
          <a:ext cx="4342041" cy="4342041"/>
        </a:xfrm>
        <a:custGeom>
          <a:avLst/>
          <a:gdLst/>
          <a:ahLst/>
          <a:cxnLst/>
          <a:rect l="0" t="0" r="0" b="0"/>
          <a:pathLst>
            <a:path>
              <a:moveTo>
                <a:pt x="1682696" y="4286410"/>
              </a:moveTo>
              <a:arcTo wR="2171020" hR="2171020" stAng="6179920" swAng="110804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339B3BE-7729-BE46-8793-CB61C8D665DA}">
      <dsp:nvSpPr>
        <dsp:cNvPr id="0" name=""/>
        <dsp:cNvSpPr/>
      </dsp:nvSpPr>
      <dsp:spPr>
        <a:xfrm>
          <a:off x="1123267" y="3706539"/>
          <a:ext cx="962792" cy="62581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Rounded MT Bold" panose="020F0704030504030204" pitchFamily="34" charset="77"/>
            </a:rPr>
            <a:t>F</a:t>
          </a:r>
        </a:p>
      </dsp:txBody>
      <dsp:txXfrm>
        <a:off x="1153817" y="3737089"/>
        <a:ext cx="901692" cy="564715"/>
      </dsp:txXfrm>
    </dsp:sp>
    <dsp:sp modelId="{D2249D14-90C6-B742-BBD9-A1859EFBC067}">
      <dsp:nvSpPr>
        <dsp:cNvPr id="0" name=""/>
        <dsp:cNvSpPr/>
      </dsp:nvSpPr>
      <dsp:spPr>
        <a:xfrm>
          <a:off x="968786" y="313282"/>
          <a:ext cx="4342041" cy="4342041"/>
        </a:xfrm>
        <a:custGeom>
          <a:avLst/>
          <a:gdLst/>
          <a:ahLst/>
          <a:cxnLst/>
          <a:rect l="0" t="0" r="0" b="0"/>
          <a:pathLst>
            <a:path>
              <a:moveTo>
                <a:pt x="371256" y="3385179"/>
              </a:moveTo>
              <a:arcTo wR="2171020" hR="2171020" stAng="8759734" swAng="152760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ACA0893-63ED-1F4A-AAFE-C731664F23F6}">
      <dsp:nvSpPr>
        <dsp:cNvPr id="0" name=""/>
        <dsp:cNvSpPr/>
      </dsp:nvSpPr>
      <dsp:spPr>
        <a:xfrm>
          <a:off x="487389" y="2171395"/>
          <a:ext cx="962792" cy="62581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Rounded MT Bold" panose="020F0704030504030204" pitchFamily="34" charset="77"/>
            </a:rPr>
            <a:t>G</a:t>
          </a:r>
        </a:p>
      </dsp:txBody>
      <dsp:txXfrm>
        <a:off x="517939" y="2201945"/>
        <a:ext cx="901692" cy="564715"/>
      </dsp:txXfrm>
    </dsp:sp>
    <dsp:sp modelId="{8584B8A7-3ACC-6640-A517-09EF205958E2}">
      <dsp:nvSpPr>
        <dsp:cNvPr id="0" name=""/>
        <dsp:cNvSpPr/>
      </dsp:nvSpPr>
      <dsp:spPr>
        <a:xfrm>
          <a:off x="968786" y="313282"/>
          <a:ext cx="4342041" cy="4342041"/>
        </a:xfrm>
        <a:custGeom>
          <a:avLst/>
          <a:gdLst/>
          <a:ahLst/>
          <a:cxnLst/>
          <a:rect l="0" t="0" r="0" b="0"/>
          <a:pathLst>
            <a:path>
              <a:moveTo>
                <a:pt x="24096" y="1848460"/>
              </a:moveTo>
              <a:arcTo wR="2171020" hR="2171020" stAng="11312663" swAng="152760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ECA1D39-EBBF-CB4A-9E7E-DD2360CAB0F7}">
      <dsp:nvSpPr>
        <dsp:cNvPr id="0" name=""/>
        <dsp:cNvSpPr/>
      </dsp:nvSpPr>
      <dsp:spPr>
        <a:xfrm>
          <a:off x="1123267" y="636252"/>
          <a:ext cx="962792" cy="62581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Rounded MT Bold" panose="020F0704030504030204" pitchFamily="34" charset="77"/>
            </a:rPr>
            <a:t>H</a:t>
          </a:r>
        </a:p>
      </dsp:txBody>
      <dsp:txXfrm>
        <a:off x="1153817" y="666802"/>
        <a:ext cx="901692" cy="564715"/>
      </dsp:txXfrm>
    </dsp:sp>
    <dsp:sp modelId="{1E07730B-7AAD-3C46-9A75-484F2B6038C1}">
      <dsp:nvSpPr>
        <dsp:cNvPr id="0" name=""/>
        <dsp:cNvSpPr/>
      </dsp:nvSpPr>
      <dsp:spPr>
        <a:xfrm>
          <a:off x="968786" y="313282"/>
          <a:ext cx="4342041" cy="4342041"/>
        </a:xfrm>
        <a:custGeom>
          <a:avLst/>
          <a:gdLst/>
          <a:ahLst/>
          <a:cxnLst/>
          <a:rect l="0" t="0" r="0" b="0"/>
          <a:pathLst>
            <a:path>
              <a:moveTo>
                <a:pt x="1037762" y="319249"/>
              </a:moveTo>
              <a:arcTo wR="2171020" hR="2171020" stAng="14312036" swAng="110804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014A06-17D9-8D4A-AD2A-7ABA3F40FC6D}">
      <dsp:nvSpPr>
        <dsp:cNvPr id="0" name=""/>
        <dsp:cNvSpPr/>
      </dsp:nvSpPr>
      <dsp:spPr>
        <a:xfrm>
          <a:off x="2658410" y="375"/>
          <a:ext cx="962792" cy="62581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Rounded MT Bold" panose="020F0704030504030204" pitchFamily="34" charset="77"/>
            </a:rPr>
            <a:t>A</a:t>
          </a:r>
        </a:p>
      </dsp:txBody>
      <dsp:txXfrm>
        <a:off x="2688960" y="30925"/>
        <a:ext cx="901692" cy="564715"/>
      </dsp:txXfrm>
    </dsp:sp>
    <dsp:sp modelId="{CC1513B7-A8B5-794E-ACB8-A47E71EC9E82}">
      <dsp:nvSpPr>
        <dsp:cNvPr id="0" name=""/>
        <dsp:cNvSpPr/>
      </dsp:nvSpPr>
      <dsp:spPr>
        <a:xfrm>
          <a:off x="968786" y="313282"/>
          <a:ext cx="4342041" cy="4342041"/>
        </a:xfrm>
        <a:custGeom>
          <a:avLst/>
          <a:gdLst/>
          <a:ahLst/>
          <a:cxnLst/>
          <a:rect l="0" t="0" r="0" b="0"/>
          <a:pathLst>
            <a:path>
              <a:moveTo>
                <a:pt x="2659345" y="55631"/>
              </a:moveTo>
              <a:arcTo wR="2171020" hR="2171020" stAng="16979920" swAng="110804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8FD8693-2D7F-F044-BA76-B67AE044F7CD}">
      <dsp:nvSpPr>
        <dsp:cNvPr id="0" name=""/>
        <dsp:cNvSpPr/>
      </dsp:nvSpPr>
      <dsp:spPr>
        <a:xfrm>
          <a:off x="4193554" y="636252"/>
          <a:ext cx="962792" cy="62581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Rounded MT Bold" panose="020F0704030504030204" pitchFamily="34" charset="77"/>
            </a:rPr>
            <a:t>B</a:t>
          </a:r>
        </a:p>
      </dsp:txBody>
      <dsp:txXfrm>
        <a:off x="4224104" y="666802"/>
        <a:ext cx="901692" cy="564715"/>
      </dsp:txXfrm>
    </dsp:sp>
    <dsp:sp modelId="{FC5D87F1-A794-3549-AACF-DF2F75D332C3}">
      <dsp:nvSpPr>
        <dsp:cNvPr id="0" name=""/>
        <dsp:cNvSpPr/>
      </dsp:nvSpPr>
      <dsp:spPr>
        <a:xfrm>
          <a:off x="968786" y="313282"/>
          <a:ext cx="4342041" cy="4342041"/>
        </a:xfrm>
        <a:custGeom>
          <a:avLst/>
          <a:gdLst/>
          <a:ahLst/>
          <a:cxnLst/>
          <a:rect l="0" t="0" r="0" b="0"/>
          <a:pathLst>
            <a:path>
              <a:moveTo>
                <a:pt x="3970784" y="956862"/>
              </a:moveTo>
              <a:arcTo wR="2171020" hR="2171020" stAng="19559734" swAng="152760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D38C7C1-8E2D-D54F-A97D-529073A63E6A}">
      <dsp:nvSpPr>
        <dsp:cNvPr id="0" name=""/>
        <dsp:cNvSpPr/>
      </dsp:nvSpPr>
      <dsp:spPr>
        <a:xfrm>
          <a:off x="4829431" y="2171395"/>
          <a:ext cx="962792" cy="62581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Rounded MT Bold" panose="020F0704030504030204" pitchFamily="34" charset="77"/>
            </a:rPr>
            <a:t>C</a:t>
          </a:r>
        </a:p>
      </dsp:txBody>
      <dsp:txXfrm>
        <a:off x="4859981" y="2201945"/>
        <a:ext cx="901692" cy="564715"/>
      </dsp:txXfrm>
    </dsp:sp>
    <dsp:sp modelId="{A4B90D92-8762-0B4F-8482-AFBB07EEA300}">
      <dsp:nvSpPr>
        <dsp:cNvPr id="0" name=""/>
        <dsp:cNvSpPr/>
      </dsp:nvSpPr>
      <dsp:spPr>
        <a:xfrm>
          <a:off x="968786" y="313282"/>
          <a:ext cx="4342041" cy="4342041"/>
        </a:xfrm>
        <a:custGeom>
          <a:avLst/>
          <a:gdLst/>
          <a:ahLst/>
          <a:cxnLst/>
          <a:rect l="0" t="0" r="0" b="0"/>
          <a:pathLst>
            <a:path>
              <a:moveTo>
                <a:pt x="4317945" y="2493581"/>
              </a:moveTo>
              <a:arcTo wR="2171020" hR="2171020" stAng="512663" swAng="152760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2272626-50B1-4C40-8B17-CE6F2449DFAF}">
      <dsp:nvSpPr>
        <dsp:cNvPr id="0" name=""/>
        <dsp:cNvSpPr/>
      </dsp:nvSpPr>
      <dsp:spPr>
        <a:xfrm>
          <a:off x="4193554" y="3706539"/>
          <a:ext cx="962792" cy="62581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Rounded MT Bold" panose="020F0704030504030204" pitchFamily="34" charset="77"/>
            </a:rPr>
            <a:t>D</a:t>
          </a:r>
        </a:p>
      </dsp:txBody>
      <dsp:txXfrm>
        <a:off x="4224104" y="3737089"/>
        <a:ext cx="901692" cy="564715"/>
      </dsp:txXfrm>
    </dsp:sp>
    <dsp:sp modelId="{A861447F-7D4A-2447-ADB0-414A06D61BB4}">
      <dsp:nvSpPr>
        <dsp:cNvPr id="0" name=""/>
        <dsp:cNvSpPr/>
      </dsp:nvSpPr>
      <dsp:spPr>
        <a:xfrm>
          <a:off x="968786" y="313282"/>
          <a:ext cx="4342041" cy="4342041"/>
        </a:xfrm>
        <a:custGeom>
          <a:avLst/>
          <a:gdLst/>
          <a:ahLst/>
          <a:cxnLst/>
          <a:rect l="0" t="0" r="0" b="0"/>
          <a:pathLst>
            <a:path>
              <a:moveTo>
                <a:pt x="3304279" y="4022792"/>
              </a:moveTo>
              <a:arcTo wR="2171020" hR="2171020" stAng="3512036" swAng="110804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5CECC0B-1C7E-104D-9D03-4B6EB5CB454D}">
      <dsp:nvSpPr>
        <dsp:cNvPr id="0" name=""/>
        <dsp:cNvSpPr/>
      </dsp:nvSpPr>
      <dsp:spPr>
        <a:xfrm>
          <a:off x="2658410" y="4342416"/>
          <a:ext cx="962792" cy="62581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Rounded MT Bold" panose="020F0704030504030204" pitchFamily="34" charset="77"/>
            </a:rPr>
            <a:t>E</a:t>
          </a:r>
        </a:p>
      </dsp:txBody>
      <dsp:txXfrm>
        <a:off x="2688960" y="4372966"/>
        <a:ext cx="901692" cy="564715"/>
      </dsp:txXfrm>
    </dsp:sp>
    <dsp:sp modelId="{2EFE191B-286F-9D43-A88D-64006E2037CD}">
      <dsp:nvSpPr>
        <dsp:cNvPr id="0" name=""/>
        <dsp:cNvSpPr/>
      </dsp:nvSpPr>
      <dsp:spPr>
        <a:xfrm>
          <a:off x="968786" y="313282"/>
          <a:ext cx="4342041" cy="4342041"/>
        </a:xfrm>
        <a:custGeom>
          <a:avLst/>
          <a:gdLst/>
          <a:ahLst/>
          <a:cxnLst/>
          <a:rect l="0" t="0" r="0" b="0"/>
          <a:pathLst>
            <a:path>
              <a:moveTo>
                <a:pt x="1682696" y="4286410"/>
              </a:moveTo>
              <a:arcTo wR="2171020" hR="2171020" stAng="6179920" swAng="110804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339B3BE-7729-BE46-8793-CB61C8D665DA}">
      <dsp:nvSpPr>
        <dsp:cNvPr id="0" name=""/>
        <dsp:cNvSpPr/>
      </dsp:nvSpPr>
      <dsp:spPr>
        <a:xfrm>
          <a:off x="1123267" y="3706539"/>
          <a:ext cx="962792" cy="62581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Rounded MT Bold" panose="020F0704030504030204" pitchFamily="34" charset="77"/>
            </a:rPr>
            <a:t>F</a:t>
          </a:r>
        </a:p>
      </dsp:txBody>
      <dsp:txXfrm>
        <a:off x="1153817" y="3737089"/>
        <a:ext cx="901692" cy="564715"/>
      </dsp:txXfrm>
    </dsp:sp>
    <dsp:sp modelId="{D2249D14-90C6-B742-BBD9-A1859EFBC067}">
      <dsp:nvSpPr>
        <dsp:cNvPr id="0" name=""/>
        <dsp:cNvSpPr/>
      </dsp:nvSpPr>
      <dsp:spPr>
        <a:xfrm>
          <a:off x="968786" y="313282"/>
          <a:ext cx="4342041" cy="4342041"/>
        </a:xfrm>
        <a:custGeom>
          <a:avLst/>
          <a:gdLst/>
          <a:ahLst/>
          <a:cxnLst/>
          <a:rect l="0" t="0" r="0" b="0"/>
          <a:pathLst>
            <a:path>
              <a:moveTo>
                <a:pt x="371256" y="3385179"/>
              </a:moveTo>
              <a:arcTo wR="2171020" hR="2171020" stAng="8759734" swAng="152760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ACA0893-63ED-1F4A-AAFE-C731664F23F6}">
      <dsp:nvSpPr>
        <dsp:cNvPr id="0" name=""/>
        <dsp:cNvSpPr/>
      </dsp:nvSpPr>
      <dsp:spPr>
        <a:xfrm>
          <a:off x="487389" y="2171395"/>
          <a:ext cx="962792" cy="62581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Rounded MT Bold" panose="020F0704030504030204" pitchFamily="34" charset="77"/>
            </a:rPr>
            <a:t>G</a:t>
          </a:r>
        </a:p>
      </dsp:txBody>
      <dsp:txXfrm>
        <a:off x="517939" y="2201945"/>
        <a:ext cx="901692" cy="564715"/>
      </dsp:txXfrm>
    </dsp:sp>
    <dsp:sp modelId="{8584B8A7-3ACC-6640-A517-09EF205958E2}">
      <dsp:nvSpPr>
        <dsp:cNvPr id="0" name=""/>
        <dsp:cNvSpPr/>
      </dsp:nvSpPr>
      <dsp:spPr>
        <a:xfrm>
          <a:off x="968786" y="313282"/>
          <a:ext cx="4342041" cy="4342041"/>
        </a:xfrm>
        <a:custGeom>
          <a:avLst/>
          <a:gdLst/>
          <a:ahLst/>
          <a:cxnLst/>
          <a:rect l="0" t="0" r="0" b="0"/>
          <a:pathLst>
            <a:path>
              <a:moveTo>
                <a:pt x="24096" y="1848460"/>
              </a:moveTo>
              <a:arcTo wR="2171020" hR="2171020" stAng="11312663" swAng="152760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ECA1D39-EBBF-CB4A-9E7E-DD2360CAB0F7}">
      <dsp:nvSpPr>
        <dsp:cNvPr id="0" name=""/>
        <dsp:cNvSpPr/>
      </dsp:nvSpPr>
      <dsp:spPr>
        <a:xfrm>
          <a:off x="1123267" y="636252"/>
          <a:ext cx="962792" cy="62581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Rounded MT Bold" panose="020F0704030504030204" pitchFamily="34" charset="77"/>
            </a:rPr>
            <a:t>H</a:t>
          </a:r>
        </a:p>
      </dsp:txBody>
      <dsp:txXfrm>
        <a:off x="1153817" y="666802"/>
        <a:ext cx="901692" cy="564715"/>
      </dsp:txXfrm>
    </dsp:sp>
    <dsp:sp modelId="{1E07730B-7AAD-3C46-9A75-484F2B6038C1}">
      <dsp:nvSpPr>
        <dsp:cNvPr id="0" name=""/>
        <dsp:cNvSpPr/>
      </dsp:nvSpPr>
      <dsp:spPr>
        <a:xfrm>
          <a:off x="968786" y="313282"/>
          <a:ext cx="4342041" cy="4342041"/>
        </a:xfrm>
        <a:custGeom>
          <a:avLst/>
          <a:gdLst/>
          <a:ahLst/>
          <a:cxnLst/>
          <a:rect l="0" t="0" r="0" b="0"/>
          <a:pathLst>
            <a:path>
              <a:moveTo>
                <a:pt x="1037762" y="319249"/>
              </a:moveTo>
              <a:arcTo wR="2171020" hR="2171020" stAng="14312036" swAng="110804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A5C672-0C31-9C49-B7E6-F7CAEC0AC5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4BA8298-801D-5848-90DA-2658E6E11C4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8A851F-9BA9-F340-A523-4F51DE3B21E7}" type="datetimeFigureOut">
              <a:rPr lang="en-US" smtClean="0"/>
              <a:t>3/28/19</a:t>
            </a:fld>
            <a:endParaRPr lang="en-US"/>
          </a:p>
        </p:txBody>
      </p:sp>
      <p:sp>
        <p:nvSpPr>
          <p:cNvPr id="4" name="Footer Placeholder 3">
            <a:extLst>
              <a:ext uri="{FF2B5EF4-FFF2-40B4-BE49-F238E27FC236}">
                <a16:creationId xmlns:a16="http://schemas.microsoft.com/office/drawing/2014/main" id="{E0A48455-5583-AA41-BF06-A45D8C3157C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9BB5946-E1D1-DA49-A524-260A8DE757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02C651-1564-EF4D-8C12-099F3600644A}" type="slidenum">
              <a:rPr lang="en-US" smtClean="0"/>
              <a:t>‹#›</a:t>
            </a:fld>
            <a:endParaRPr lang="en-US"/>
          </a:p>
        </p:txBody>
      </p:sp>
    </p:spTree>
    <p:extLst>
      <p:ext uri="{BB962C8B-B14F-4D97-AF65-F5344CB8AC3E}">
        <p14:creationId xmlns:p14="http://schemas.microsoft.com/office/powerpoint/2010/main" val="3839106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F52526-3AE8-7646-968F-13C7C73A9E98}" type="datetimeFigureOut">
              <a:rPr lang="en-US" smtClean="0"/>
              <a:t>3/28/19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B249E6-7104-8E42-A07A-25BD1136699A}" type="slidenum">
              <a:rPr lang="en-US" smtClean="0"/>
              <a:t>‹#›</a:t>
            </a:fld>
            <a:endParaRPr lang="en-US"/>
          </a:p>
        </p:txBody>
      </p:sp>
    </p:spTree>
    <p:extLst>
      <p:ext uri="{BB962C8B-B14F-4D97-AF65-F5344CB8AC3E}">
        <p14:creationId xmlns:p14="http://schemas.microsoft.com/office/powerpoint/2010/main" val="1635190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B249E6-7104-8E42-A07A-25BD1136699A}" type="slidenum">
              <a:rPr lang="en-US" smtClean="0"/>
              <a:t>1</a:t>
            </a:fld>
            <a:endParaRPr lang="en-US"/>
          </a:p>
        </p:txBody>
      </p:sp>
    </p:spTree>
    <p:extLst>
      <p:ext uri="{BB962C8B-B14F-4D97-AF65-F5344CB8AC3E}">
        <p14:creationId xmlns:p14="http://schemas.microsoft.com/office/powerpoint/2010/main" val="2749500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ECB249E6-7104-8E42-A07A-25BD1136699A}" type="slidenum">
              <a:rPr lang="en-US" smtClean="0"/>
              <a:t>10</a:t>
            </a:fld>
            <a:endParaRPr lang="en-US"/>
          </a:p>
        </p:txBody>
      </p:sp>
    </p:spTree>
    <p:extLst>
      <p:ext uri="{BB962C8B-B14F-4D97-AF65-F5344CB8AC3E}">
        <p14:creationId xmlns:p14="http://schemas.microsoft.com/office/powerpoint/2010/main" val="4277177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ECB249E6-7104-8E42-A07A-25BD1136699A}" type="slidenum">
              <a:rPr lang="en-US" smtClean="0"/>
              <a:t>11</a:t>
            </a:fld>
            <a:endParaRPr lang="en-US"/>
          </a:p>
        </p:txBody>
      </p:sp>
    </p:spTree>
    <p:extLst>
      <p:ext uri="{BB962C8B-B14F-4D97-AF65-F5344CB8AC3E}">
        <p14:creationId xmlns:p14="http://schemas.microsoft.com/office/powerpoint/2010/main" val="2507438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ECB249E6-7104-8E42-A07A-25BD1136699A}" type="slidenum">
              <a:rPr lang="en-US" smtClean="0"/>
              <a:t>12</a:t>
            </a:fld>
            <a:endParaRPr lang="en-US"/>
          </a:p>
        </p:txBody>
      </p:sp>
    </p:spTree>
    <p:extLst>
      <p:ext uri="{BB962C8B-B14F-4D97-AF65-F5344CB8AC3E}">
        <p14:creationId xmlns:p14="http://schemas.microsoft.com/office/powerpoint/2010/main" val="2884305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CB249E6-7104-8E42-A07A-25BD1136699A}" type="slidenum">
              <a:rPr lang="en-US" smtClean="0"/>
              <a:t>13</a:t>
            </a:fld>
            <a:endParaRPr lang="en-US"/>
          </a:p>
        </p:txBody>
      </p:sp>
    </p:spTree>
    <p:extLst>
      <p:ext uri="{BB962C8B-B14F-4D97-AF65-F5344CB8AC3E}">
        <p14:creationId xmlns:p14="http://schemas.microsoft.com/office/powerpoint/2010/main" val="1017666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ECB249E6-7104-8E42-A07A-25BD1136699A}" type="slidenum">
              <a:rPr lang="en-US" smtClean="0"/>
              <a:t>14</a:t>
            </a:fld>
            <a:endParaRPr lang="en-US"/>
          </a:p>
        </p:txBody>
      </p:sp>
    </p:spTree>
    <p:extLst>
      <p:ext uri="{BB962C8B-B14F-4D97-AF65-F5344CB8AC3E}">
        <p14:creationId xmlns:p14="http://schemas.microsoft.com/office/powerpoint/2010/main" val="1300350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B249E6-7104-8E42-A07A-25BD1136699A}" type="slidenum">
              <a:rPr lang="en-US" smtClean="0"/>
              <a:t>15</a:t>
            </a:fld>
            <a:endParaRPr lang="en-US"/>
          </a:p>
        </p:txBody>
      </p:sp>
    </p:spTree>
    <p:extLst>
      <p:ext uri="{BB962C8B-B14F-4D97-AF65-F5344CB8AC3E}">
        <p14:creationId xmlns:p14="http://schemas.microsoft.com/office/powerpoint/2010/main" val="2873853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B249E6-7104-8E42-A07A-25BD1136699A}" type="slidenum">
              <a:rPr lang="en-US" smtClean="0"/>
              <a:t>16</a:t>
            </a:fld>
            <a:endParaRPr lang="en-US"/>
          </a:p>
        </p:txBody>
      </p:sp>
    </p:spTree>
    <p:extLst>
      <p:ext uri="{BB962C8B-B14F-4D97-AF65-F5344CB8AC3E}">
        <p14:creationId xmlns:p14="http://schemas.microsoft.com/office/powerpoint/2010/main" val="4025331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ECB249E6-7104-8E42-A07A-25BD1136699A}" type="slidenum">
              <a:rPr lang="en-US" smtClean="0"/>
              <a:t>17</a:t>
            </a:fld>
            <a:endParaRPr lang="en-US"/>
          </a:p>
        </p:txBody>
      </p:sp>
    </p:spTree>
    <p:extLst>
      <p:ext uri="{BB962C8B-B14F-4D97-AF65-F5344CB8AC3E}">
        <p14:creationId xmlns:p14="http://schemas.microsoft.com/office/powerpoint/2010/main" val="988343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ECB249E6-7104-8E42-A07A-25BD1136699A}" type="slidenum">
              <a:rPr lang="en-US" smtClean="0"/>
              <a:t>18</a:t>
            </a:fld>
            <a:endParaRPr lang="en-US"/>
          </a:p>
        </p:txBody>
      </p:sp>
    </p:spTree>
    <p:extLst>
      <p:ext uri="{BB962C8B-B14F-4D97-AF65-F5344CB8AC3E}">
        <p14:creationId xmlns:p14="http://schemas.microsoft.com/office/powerpoint/2010/main" val="1120412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sz="1200" kern="1200" baseline="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ECB249E6-7104-8E42-A07A-25BD1136699A}" type="slidenum">
              <a:rPr lang="en-US" smtClean="0"/>
              <a:t>19</a:t>
            </a:fld>
            <a:endParaRPr lang="en-US"/>
          </a:p>
        </p:txBody>
      </p:sp>
    </p:spTree>
    <p:extLst>
      <p:ext uri="{BB962C8B-B14F-4D97-AF65-F5344CB8AC3E}">
        <p14:creationId xmlns:p14="http://schemas.microsoft.com/office/powerpoint/2010/main" val="1088943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sz="1400" kern="1200" baseline="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ECB249E6-7104-8E42-A07A-25BD1136699A}" type="slidenum">
              <a:rPr lang="en-US" smtClean="0"/>
              <a:t>2</a:t>
            </a:fld>
            <a:endParaRPr lang="en-US"/>
          </a:p>
        </p:txBody>
      </p:sp>
    </p:spTree>
    <p:extLst>
      <p:ext uri="{BB962C8B-B14F-4D97-AF65-F5344CB8AC3E}">
        <p14:creationId xmlns:p14="http://schemas.microsoft.com/office/powerpoint/2010/main" val="2776577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B249E6-7104-8E42-A07A-25BD1136699A}" type="slidenum">
              <a:rPr lang="en-US" smtClean="0"/>
              <a:t>20</a:t>
            </a:fld>
            <a:endParaRPr lang="en-US"/>
          </a:p>
        </p:txBody>
      </p:sp>
    </p:spTree>
    <p:extLst>
      <p:ext uri="{BB962C8B-B14F-4D97-AF65-F5344CB8AC3E}">
        <p14:creationId xmlns:p14="http://schemas.microsoft.com/office/powerpoint/2010/main" val="4169881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B249E6-7104-8E42-A07A-25BD1136699A}" type="slidenum">
              <a:rPr lang="en-US" smtClean="0"/>
              <a:t>21</a:t>
            </a:fld>
            <a:endParaRPr lang="en-US"/>
          </a:p>
        </p:txBody>
      </p:sp>
    </p:spTree>
    <p:extLst>
      <p:ext uri="{BB962C8B-B14F-4D97-AF65-F5344CB8AC3E}">
        <p14:creationId xmlns:p14="http://schemas.microsoft.com/office/powerpoint/2010/main" val="1641447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B249E6-7104-8E42-A07A-25BD1136699A}" type="slidenum">
              <a:rPr lang="en-US" smtClean="0"/>
              <a:t>22</a:t>
            </a:fld>
            <a:endParaRPr lang="en-US"/>
          </a:p>
        </p:txBody>
      </p:sp>
    </p:spTree>
    <p:extLst>
      <p:ext uri="{BB962C8B-B14F-4D97-AF65-F5344CB8AC3E}">
        <p14:creationId xmlns:p14="http://schemas.microsoft.com/office/powerpoint/2010/main" val="41800321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B249E6-7104-8E42-A07A-25BD1136699A}" type="slidenum">
              <a:rPr lang="en-US" smtClean="0"/>
              <a:t>23</a:t>
            </a:fld>
            <a:endParaRPr lang="en-US"/>
          </a:p>
        </p:txBody>
      </p:sp>
    </p:spTree>
    <p:extLst>
      <p:ext uri="{BB962C8B-B14F-4D97-AF65-F5344CB8AC3E}">
        <p14:creationId xmlns:p14="http://schemas.microsoft.com/office/powerpoint/2010/main" val="9584952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B249E6-7104-8E42-A07A-25BD1136699A}" type="slidenum">
              <a:rPr lang="en-US" smtClean="0"/>
              <a:t>24</a:t>
            </a:fld>
            <a:endParaRPr lang="en-US"/>
          </a:p>
        </p:txBody>
      </p:sp>
    </p:spTree>
    <p:extLst>
      <p:ext uri="{BB962C8B-B14F-4D97-AF65-F5344CB8AC3E}">
        <p14:creationId xmlns:p14="http://schemas.microsoft.com/office/powerpoint/2010/main" val="19970328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ECB249E6-7104-8E42-A07A-25BD1136699A}" type="slidenum">
              <a:rPr lang="en-US" smtClean="0"/>
              <a:t>25</a:t>
            </a:fld>
            <a:endParaRPr lang="en-US"/>
          </a:p>
        </p:txBody>
      </p:sp>
    </p:spTree>
    <p:extLst>
      <p:ext uri="{BB962C8B-B14F-4D97-AF65-F5344CB8AC3E}">
        <p14:creationId xmlns:p14="http://schemas.microsoft.com/office/powerpoint/2010/main" val="2976134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ECB249E6-7104-8E42-A07A-25BD1136699A}" type="slidenum">
              <a:rPr lang="en-US" smtClean="0"/>
              <a:t>26</a:t>
            </a:fld>
            <a:endParaRPr lang="en-US"/>
          </a:p>
        </p:txBody>
      </p:sp>
    </p:spTree>
    <p:extLst>
      <p:ext uri="{BB962C8B-B14F-4D97-AF65-F5344CB8AC3E}">
        <p14:creationId xmlns:p14="http://schemas.microsoft.com/office/powerpoint/2010/main" val="178105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sz="1200" b="0" i="0" kern="1200" dirty="0">
              <a:solidFill>
                <a:schemeClr val="tx1"/>
              </a:solidFill>
              <a:effectLst/>
              <a:latin typeface="Arial Rounded MT Bold" panose="020F0704030504030204" pitchFamily="34" charset="77"/>
              <a:ea typeface="+mn-ea"/>
              <a:cs typeface="+mn-cs"/>
            </a:endParaRPr>
          </a:p>
        </p:txBody>
      </p:sp>
      <p:sp>
        <p:nvSpPr>
          <p:cNvPr id="4" name="Slide Number Placeholder 3"/>
          <p:cNvSpPr>
            <a:spLocks noGrp="1"/>
          </p:cNvSpPr>
          <p:nvPr>
            <p:ph type="sldNum" sz="quarter" idx="5"/>
          </p:nvPr>
        </p:nvSpPr>
        <p:spPr/>
        <p:txBody>
          <a:bodyPr/>
          <a:lstStyle/>
          <a:p>
            <a:fld id="{ECB249E6-7104-8E42-A07A-25BD1136699A}" type="slidenum">
              <a:rPr lang="en-US" smtClean="0"/>
              <a:t>27</a:t>
            </a:fld>
            <a:endParaRPr lang="en-US"/>
          </a:p>
        </p:txBody>
      </p:sp>
    </p:spTree>
    <p:extLst>
      <p:ext uri="{BB962C8B-B14F-4D97-AF65-F5344CB8AC3E}">
        <p14:creationId xmlns:p14="http://schemas.microsoft.com/office/powerpoint/2010/main" val="1893750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ECB249E6-7104-8E42-A07A-25BD1136699A}" type="slidenum">
              <a:rPr lang="en-US" smtClean="0"/>
              <a:t>28</a:t>
            </a:fld>
            <a:endParaRPr lang="en-US"/>
          </a:p>
        </p:txBody>
      </p:sp>
    </p:spTree>
    <p:extLst>
      <p:ext uri="{BB962C8B-B14F-4D97-AF65-F5344CB8AC3E}">
        <p14:creationId xmlns:p14="http://schemas.microsoft.com/office/powerpoint/2010/main" val="34238766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ECB249E6-7104-8E42-A07A-25BD1136699A}" type="slidenum">
              <a:rPr lang="en-US" smtClean="0"/>
              <a:t>29</a:t>
            </a:fld>
            <a:endParaRPr lang="en-US"/>
          </a:p>
        </p:txBody>
      </p:sp>
    </p:spTree>
    <p:extLst>
      <p:ext uri="{BB962C8B-B14F-4D97-AF65-F5344CB8AC3E}">
        <p14:creationId xmlns:p14="http://schemas.microsoft.com/office/powerpoint/2010/main" val="3292115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ECB249E6-7104-8E42-A07A-25BD1136699A}" type="slidenum">
              <a:rPr lang="en-US" smtClean="0"/>
              <a:t>3</a:t>
            </a:fld>
            <a:endParaRPr lang="en-US"/>
          </a:p>
        </p:txBody>
      </p:sp>
    </p:spTree>
    <p:extLst>
      <p:ext uri="{BB962C8B-B14F-4D97-AF65-F5344CB8AC3E}">
        <p14:creationId xmlns:p14="http://schemas.microsoft.com/office/powerpoint/2010/main" val="3522412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ECB249E6-7104-8E42-A07A-25BD1136699A}" type="slidenum">
              <a:rPr lang="en-US" smtClean="0"/>
              <a:t>30</a:t>
            </a:fld>
            <a:endParaRPr lang="en-US"/>
          </a:p>
        </p:txBody>
      </p:sp>
    </p:spTree>
    <p:extLst>
      <p:ext uri="{BB962C8B-B14F-4D97-AF65-F5344CB8AC3E}">
        <p14:creationId xmlns:p14="http://schemas.microsoft.com/office/powerpoint/2010/main" val="4444065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ECB249E6-7104-8E42-A07A-25BD1136699A}" type="slidenum">
              <a:rPr lang="en-US" smtClean="0"/>
              <a:t>31</a:t>
            </a:fld>
            <a:endParaRPr lang="en-US"/>
          </a:p>
        </p:txBody>
      </p:sp>
    </p:spTree>
    <p:extLst>
      <p:ext uri="{BB962C8B-B14F-4D97-AF65-F5344CB8AC3E}">
        <p14:creationId xmlns:p14="http://schemas.microsoft.com/office/powerpoint/2010/main" val="1235331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ECB249E6-7104-8E42-A07A-25BD1136699A}" type="slidenum">
              <a:rPr lang="en-US" smtClean="0"/>
              <a:t>32</a:t>
            </a:fld>
            <a:endParaRPr lang="en-US"/>
          </a:p>
        </p:txBody>
      </p:sp>
    </p:spTree>
    <p:extLst>
      <p:ext uri="{BB962C8B-B14F-4D97-AF65-F5344CB8AC3E}">
        <p14:creationId xmlns:p14="http://schemas.microsoft.com/office/powerpoint/2010/main" val="42331577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ECB249E6-7104-8E42-A07A-25BD1136699A}" type="slidenum">
              <a:rPr lang="en-US" smtClean="0"/>
              <a:t>33</a:t>
            </a:fld>
            <a:endParaRPr lang="en-US"/>
          </a:p>
        </p:txBody>
      </p:sp>
    </p:spTree>
    <p:extLst>
      <p:ext uri="{BB962C8B-B14F-4D97-AF65-F5344CB8AC3E}">
        <p14:creationId xmlns:p14="http://schemas.microsoft.com/office/powerpoint/2010/main" val="12316324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CB249E6-7104-8E42-A07A-25BD1136699A}" type="slidenum">
              <a:rPr kumimoji="0" lang="en-US" sz="1200" b="0" i="0" u="none" strike="noStrike" kern="1200" cap="none" spc="0" normalizeH="0" baseline="0" noProof="0" smtClean="0">
                <a:ln>
                  <a:noFill/>
                </a:ln>
                <a:solidFill>
                  <a:srgbClr val="000000"/>
                </a:solidFill>
                <a:effectLst/>
                <a:uLnTx/>
                <a:uFillTx/>
                <a:latin typeface="Gill Sans" panose="020B0502020104020203" pitchFamily="34" charset="-79"/>
                <a:ea typeface="ヒラギノ角ゴ ProN W3" panose="020B0300000000000000" pitchFamily="34" charset="-128"/>
                <a:cs typeface="+mn-cs"/>
                <a:sym typeface="Gill Sans" panose="020B0502020104020203" pitchFamily="34" charset="-79"/>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Gill Sans" panose="020B0502020104020203" pitchFamily="34" charset="-79"/>
              <a:ea typeface="ヒラギノ角ゴ ProN W3" panose="020B0300000000000000" pitchFamily="34" charset="-128"/>
              <a:cs typeface="+mn-cs"/>
              <a:sym typeface="Gill Sans" panose="020B0502020104020203" pitchFamily="34" charset="-79"/>
            </a:endParaRPr>
          </a:p>
        </p:txBody>
      </p:sp>
    </p:spTree>
    <p:extLst>
      <p:ext uri="{BB962C8B-B14F-4D97-AF65-F5344CB8AC3E}">
        <p14:creationId xmlns:p14="http://schemas.microsoft.com/office/powerpoint/2010/main" val="32976823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CB249E6-7104-8E42-A07A-25BD1136699A}" type="slidenum">
              <a:rPr kumimoji="0" lang="en-US" sz="1200" b="0" i="0" u="none" strike="noStrike" kern="1200" cap="none" spc="0" normalizeH="0" baseline="0" noProof="0" smtClean="0">
                <a:ln>
                  <a:noFill/>
                </a:ln>
                <a:solidFill>
                  <a:srgbClr val="000000"/>
                </a:solidFill>
                <a:effectLst/>
                <a:uLnTx/>
                <a:uFillTx/>
                <a:latin typeface="Gill Sans" panose="020B0502020104020203" pitchFamily="34" charset="-79"/>
                <a:ea typeface="ヒラギノ角ゴ ProN W3" panose="020B0300000000000000" pitchFamily="34" charset="-128"/>
                <a:cs typeface="+mn-cs"/>
                <a:sym typeface="Gill Sans" panose="020B0502020104020203" pitchFamily="34" charset="-79"/>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Gill Sans" panose="020B0502020104020203" pitchFamily="34" charset="-79"/>
              <a:ea typeface="ヒラギノ角ゴ ProN W3" panose="020B0300000000000000" pitchFamily="34" charset="-128"/>
              <a:cs typeface="+mn-cs"/>
              <a:sym typeface="Gill Sans" panose="020B0502020104020203" pitchFamily="34" charset="-79"/>
            </a:endParaRPr>
          </a:p>
        </p:txBody>
      </p:sp>
    </p:spTree>
    <p:extLst>
      <p:ext uri="{BB962C8B-B14F-4D97-AF65-F5344CB8AC3E}">
        <p14:creationId xmlns:p14="http://schemas.microsoft.com/office/powerpoint/2010/main" val="64300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CB249E6-7104-8E42-A07A-25BD1136699A}" type="slidenum">
              <a:rPr kumimoji="0" lang="en-US" sz="1200" b="0" i="0" u="none" strike="noStrike" kern="1200" cap="none" spc="0" normalizeH="0" baseline="0" noProof="0" smtClean="0">
                <a:ln>
                  <a:noFill/>
                </a:ln>
                <a:solidFill>
                  <a:srgbClr val="000000"/>
                </a:solidFill>
                <a:effectLst/>
                <a:uLnTx/>
                <a:uFillTx/>
                <a:latin typeface="Gill Sans" panose="020B0502020104020203" pitchFamily="34" charset="-79"/>
                <a:ea typeface="ヒラギノ角ゴ ProN W3" panose="020B0300000000000000" pitchFamily="34" charset="-128"/>
                <a:cs typeface="+mn-cs"/>
                <a:sym typeface="Gill Sans" panose="020B0502020104020203" pitchFamily="34" charset="-79"/>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Gill Sans" panose="020B0502020104020203" pitchFamily="34" charset="-79"/>
              <a:ea typeface="ヒラギノ角ゴ ProN W3" panose="020B0300000000000000" pitchFamily="34" charset="-128"/>
              <a:cs typeface="+mn-cs"/>
              <a:sym typeface="Gill Sans" panose="020B0502020104020203" pitchFamily="34" charset="-79"/>
            </a:endParaRPr>
          </a:p>
        </p:txBody>
      </p:sp>
    </p:spTree>
    <p:extLst>
      <p:ext uri="{BB962C8B-B14F-4D97-AF65-F5344CB8AC3E}">
        <p14:creationId xmlns:p14="http://schemas.microsoft.com/office/powerpoint/2010/main" val="7842673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CB249E6-7104-8E42-A07A-25BD1136699A}" type="slidenum">
              <a:rPr kumimoji="0" lang="en-US" sz="1200" b="0" i="0" u="none" strike="noStrike" kern="1200" cap="none" spc="0" normalizeH="0" baseline="0" noProof="0" smtClean="0">
                <a:ln>
                  <a:noFill/>
                </a:ln>
                <a:solidFill>
                  <a:srgbClr val="000000"/>
                </a:solidFill>
                <a:effectLst/>
                <a:uLnTx/>
                <a:uFillTx/>
                <a:latin typeface="Gill Sans" panose="020B0502020104020203" pitchFamily="34" charset="-79"/>
                <a:ea typeface="ヒラギノ角ゴ ProN W3" panose="020B0300000000000000" pitchFamily="34" charset="-128"/>
                <a:cs typeface="+mn-cs"/>
                <a:sym typeface="Gill Sans" panose="020B0502020104020203" pitchFamily="34" charset="-79"/>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Gill Sans" panose="020B0502020104020203" pitchFamily="34" charset="-79"/>
              <a:ea typeface="ヒラギノ角ゴ ProN W3" panose="020B0300000000000000" pitchFamily="34" charset="-128"/>
              <a:cs typeface="+mn-cs"/>
              <a:sym typeface="Gill Sans" panose="020B0502020104020203" pitchFamily="34" charset="-79"/>
            </a:endParaRPr>
          </a:p>
        </p:txBody>
      </p:sp>
    </p:spTree>
    <p:extLst>
      <p:ext uri="{BB962C8B-B14F-4D97-AF65-F5344CB8AC3E}">
        <p14:creationId xmlns:p14="http://schemas.microsoft.com/office/powerpoint/2010/main" val="31426644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CB249E6-7104-8E42-A07A-25BD1136699A}" type="slidenum">
              <a:rPr kumimoji="0" lang="en-US" sz="1200" b="0" i="0" u="none" strike="noStrike" kern="1200" cap="none" spc="0" normalizeH="0" baseline="0" noProof="0" smtClean="0">
                <a:ln>
                  <a:noFill/>
                </a:ln>
                <a:solidFill>
                  <a:srgbClr val="000000"/>
                </a:solidFill>
                <a:effectLst/>
                <a:uLnTx/>
                <a:uFillTx/>
                <a:latin typeface="Gill Sans" panose="020B0502020104020203" pitchFamily="34" charset="-79"/>
                <a:ea typeface="ヒラギノ角ゴ ProN W3" panose="020B0300000000000000" pitchFamily="34" charset="-128"/>
                <a:cs typeface="+mn-cs"/>
                <a:sym typeface="Gill Sans" panose="020B0502020104020203" pitchFamily="34" charset="-79"/>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Gill Sans" panose="020B0502020104020203" pitchFamily="34" charset="-79"/>
              <a:ea typeface="ヒラギノ角ゴ ProN W3" panose="020B0300000000000000" pitchFamily="34" charset="-128"/>
              <a:cs typeface="+mn-cs"/>
              <a:sym typeface="Gill Sans" panose="020B0502020104020203" pitchFamily="34" charset="-79"/>
            </a:endParaRPr>
          </a:p>
        </p:txBody>
      </p:sp>
    </p:spTree>
    <p:extLst>
      <p:ext uri="{BB962C8B-B14F-4D97-AF65-F5344CB8AC3E}">
        <p14:creationId xmlns:p14="http://schemas.microsoft.com/office/powerpoint/2010/main" val="3850427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CB249E6-7104-8E42-A07A-25BD1136699A}" type="slidenum">
              <a:rPr kumimoji="0" lang="en-US" sz="1200" b="0" i="0" u="none" strike="noStrike" kern="1200" cap="none" spc="0" normalizeH="0" baseline="0" noProof="0" smtClean="0">
                <a:ln>
                  <a:noFill/>
                </a:ln>
                <a:solidFill>
                  <a:srgbClr val="000000"/>
                </a:solidFill>
                <a:effectLst/>
                <a:uLnTx/>
                <a:uFillTx/>
                <a:latin typeface="Gill Sans" panose="020B0502020104020203" pitchFamily="34" charset="-79"/>
                <a:ea typeface="ヒラギノ角ゴ ProN W3" panose="020B0300000000000000" pitchFamily="34" charset="-128"/>
                <a:cs typeface="+mn-cs"/>
                <a:sym typeface="Gill Sans" panose="020B0502020104020203" pitchFamily="34" charset="-79"/>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Gill Sans" panose="020B0502020104020203" pitchFamily="34" charset="-79"/>
              <a:ea typeface="ヒラギノ角ゴ ProN W3" panose="020B0300000000000000" pitchFamily="34" charset="-128"/>
              <a:cs typeface="+mn-cs"/>
              <a:sym typeface="Gill Sans" panose="020B0502020104020203" pitchFamily="34" charset="-79"/>
            </a:endParaRPr>
          </a:p>
        </p:txBody>
      </p:sp>
    </p:spTree>
    <p:extLst>
      <p:ext uri="{BB962C8B-B14F-4D97-AF65-F5344CB8AC3E}">
        <p14:creationId xmlns:p14="http://schemas.microsoft.com/office/powerpoint/2010/main" val="1806925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ECB249E6-7104-8E42-A07A-25BD1136699A}" type="slidenum">
              <a:rPr lang="en-US" smtClean="0"/>
              <a:t>4</a:t>
            </a:fld>
            <a:endParaRPr lang="en-US"/>
          </a:p>
        </p:txBody>
      </p:sp>
    </p:spTree>
    <p:extLst>
      <p:ext uri="{BB962C8B-B14F-4D97-AF65-F5344CB8AC3E}">
        <p14:creationId xmlns:p14="http://schemas.microsoft.com/office/powerpoint/2010/main" val="25632559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CB249E6-7104-8E42-A07A-25BD1136699A}" type="slidenum">
              <a:rPr kumimoji="0" lang="en-US" sz="1200" b="0" i="0" u="none" strike="noStrike" kern="1200" cap="none" spc="0" normalizeH="0" baseline="0" noProof="0" smtClean="0">
                <a:ln>
                  <a:noFill/>
                </a:ln>
                <a:solidFill>
                  <a:srgbClr val="000000"/>
                </a:solidFill>
                <a:effectLst/>
                <a:uLnTx/>
                <a:uFillTx/>
                <a:latin typeface="Gill Sans" panose="020B0502020104020203" pitchFamily="34" charset="-79"/>
                <a:ea typeface="ヒラギノ角ゴ ProN W3" panose="020B0300000000000000" pitchFamily="34" charset="-128"/>
                <a:cs typeface="+mn-cs"/>
                <a:sym typeface="Gill Sans" panose="020B0502020104020203" pitchFamily="34" charset="-79"/>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Gill Sans" panose="020B0502020104020203" pitchFamily="34" charset="-79"/>
              <a:ea typeface="ヒラギノ角ゴ ProN W3" panose="020B0300000000000000" pitchFamily="34" charset="-128"/>
              <a:cs typeface="+mn-cs"/>
              <a:sym typeface="Gill Sans" panose="020B0502020104020203" pitchFamily="34" charset="-79"/>
            </a:endParaRPr>
          </a:p>
        </p:txBody>
      </p:sp>
    </p:spTree>
    <p:extLst>
      <p:ext uri="{BB962C8B-B14F-4D97-AF65-F5344CB8AC3E}">
        <p14:creationId xmlns:p14="http://schemas.microsoft.com/office/powerpoint/2010/main" val="20332982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ECB249E6-7104-8E42-A07A-25BD1136699A}" type="slidenum">
              <a:rPr lang="en-US" smtClean="0"/>
              <a:t>41</a:t>
            </a:fld>
            <a:endParaRPr lang="en-US"/>
          </a:p>
        </p:txBody>
      </p:sp>
    </p:spTree>
    <p:extLst>
      <p:ext uri="{BB962C8B-B14F-4D97-AF65-F5344CB8AC3E}">
        <p14:creationId xmlns:p14="http://schemas.microsoft.com/office/powerpoint/2010/main" val="26165354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ECB249E6-7104-8E42-A07A-25BD1136699A}" type="slidenum">
              <a:rPr lang="en-US" smtClean="0"/>
              <a:t>42</a:t>
            </a:fld>
            <a:endParaRPr lang="en-US"/>
          </a:p>
        </p:txBody>
      </p:sp>
    </p:spTree>
    <p:extLst>
      <p:ext uri="{BB962C8B-B14F-4D97-AF65-F5344CB8AC3E}">
        <p14:creationId xmlns:p14="http://schemas.microsoft.com/office/powerpoint/2010/main" val="6979388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ECB249E6-7104-8E42-A07A-25BD1136699A}" type="slidenum">
              <a:rPr lang="en-US" smtClean="0"/>
              <a:t>43</a:t>
            </a:fld>
            <a:endParaRPr lang="en-US"/>
          </a:p>
        </p:txBody>
      </p:sp>
    </p:spTree>
    <p:extLst>
      <p:ext uri="{BB962C8B-B14F-4D97-AF65-F5344CB8AC3E}">
        <p14:creationId xmlns:p14="http://schemas.microsoft.com/office/powerpoint/2010/main" val="41514377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ECB249E6-7104-8E42-A07A-25BD1136699A}" type="slidenum">
              <a:rPr lang="en-US" smtClean="0"/>
              <a:t>44</a:t>
            </a:fld>
            <a:endParaRPr lang="en-US"/>
          </a:p>
        </p:txBody>
      </p:sp>
    </p:spTree>
    <p:extLst>
      <p:ext uri="{BB962C8B-B14F-4D97-AF65-F5344CB8AC3E}">
        <p14:creationId xmlns:p14="http://schemas.microsoft.com/office/powerpoint/2010/main" val="24536899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ECB249E6-7104-8E42-A07A-25BD1136699A}" type="slidenum">
              <a:rPr lang="en-US" smtClean="0"/>
              <a:t>45</a:t>
            </a:fld>
            <a:endParaRPr lang="en-US"/>
          </a:p>
        </p:txBody>
      </p:sp>
    </p:spTree>
    <p:extLst>
      <p:ext uri="{BB962C8B-B14F-4D97-AF65-F5344CB8AC3E}">
        <p14:creationId xmlns:p14="http://schemas.microsoft.com/office/powerpoint/2010/main" val="24347002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B249E6-7104-8E42-A07A-25BD1136699A}" type="slidenum">
              <a:rPr lang="en-US" smtClean="0"/>
              <a:t>46</a:t>
            </a:fld>
            <a:endParaRPr lang="en-US"/>
          </a:p>
        </p:txBody>
      </p:sp>
    </p:spTree>
    <p:extLst>
      <p:ext uri="{BB962C8B-B14F-4D97-AF65-F5344CB8AC3E}">
        <p14:creationId xmlns:p14="http://schemas.microsoft.com/office/powerpoint/2010/main" val="33134173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B249E6-7104-8E42-A07A-25BD1136699A}" type="slidenum">
              <a:rPr lang="en-US" smtClean="0"/>
              <a:t>47</a:t>
            </a:fld>
            <a:endParaRPr lang="en-US"/>
          </a:p>
        </p:txBody>
      </p:sp>
    </p:spTree>
    <p:extLst>
      <p:ext uri="{BB962C8B-B14F-4D97-AF65-F5344CB8AC3E}">
        <p14:creationId xmlns:p14="http://schemas.microsoft.com/office/powerpoint/2010/main" val="11079213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B249E6-7104-8E42-A07A-25BD1136699A}" type="slidenum">
              <a:rPr lang="en-US" smtClean="0"/>
              <a:t>48</a:t>
            </a:fld>
            <a:endParaRPr lang="en-US"/>
          </a:p>
        </p:txBody>
      </p:sp>
    </p:spTree>
    <p:extLst>
      <p:ext uri="{BB962C8B-B14F-4D97-AF65-F5344CB8AC3E}">
        <p14:creationId xmlns:p14="http://schemas.microsoft.com/office/powerpoint/2010/main" val="14519259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CB249E6-7104-8E42-A07A-25BD1136699A}" type="slidenum">
              <a:rPr lang="en-US" smtClean="0"/>
              <a:t>49</a:t>
            </a:fld>
            <a:endParaRPr lang="en-US"/>
          </a:p>
        </p:txBody>
      </p:sp>
    </p:spTree>
    <p:extLst>
      <p:ext uri="{BB962C8B-B14F-4D97-AF65-F5344CB8AC3E}">
        <p14:creationId xmlns:p14="http://schemas.microsoft.com/office/powerpoint/2010/main" val="2533566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ECB249E6-7104-8E42-A07A-25BD1136699A}" type="slidenum">
              <a:rPr lang="en-US" smtClean="0"/>
              <a:t>5</a:t>
            </a:fld>
            <a:endParaRPr lang="en-US"/>
          </a:p>
        </p:txBody>
      </p:sp>
    </p:spTree>
    <p:extLst>
      <p:ext uri="{BB962C8B-B14F-4D97-AF65-F5344CB8AC3E}">
        <p14:creationId xmlns:p14="http://schemas.microsoft.com/office/powerpoint/2010/main" val="27246469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ECB249E6-7104-8E42-A07A-25BD1136699A}" type="slidenum">
              <a:rPr lang="en-US" smtClean="0"/>
              <a:t>50</a:t>
            </a:fld>
            <a:endParaRPr lang="en-US"/>
          </a:p>
        </p:txBody>
      </p:sp>
    </p:spTree>
    <p:extLst>
      <p:ext uri="{BB962C8B-B14F-4D97-AF65-F5344CB8AC3E}">
        <p14:creationId xmlns:p14="http://schemas.microsoft.com/office/powerpoint/2010/main" val="28763653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ECB249E6-7104-8E42-A07A-25BD1136699A}" type="slidenum">
              <a:rPr lang="en-US" smtClean="0"/>
              <a:t>51</a:t>
            </a:fld>
            <a:endParaRPr lang="en-US"/>
          </a:p>
        </p:txBody>
      </p:sp>
    </p:spTree>
    <p:extLst>
      <p:ext uri="{BB962C8B-B14F-4D97-AF65-F5344CB8AC3E}">
        <p14:creationId xmlns:p14="http://schemas.microsoft.com/office/powerpoint/2010/main" val="19009853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ECB249E6-7104-8E42-A07A-25BD1136699A}" type="slidenum">
              <a:rPr lang="en-US" smtClean="0"/>
              <a:t>52</a:t>
            </a:fld>
            <a:endParaRPr lang="en-US"/>
          </a:p>
        </p:txBody>
      </p:sp>
    </p:spTree>
    <p:extLst>
      <p:ext uri="{BB962C8B-B14F-4D97-AF65-F5344CB8AC3E}">
        <p14:creationId xmlns:p14="http://schemas.microsoft.com/office/powerpoint/2010/main" val="21694219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ECB249E6-7104-8E42-A07A-25BD1136699A}" type="slidenum">
              <a:rPr lang="en-US" smtClean="0"/>
              <a:t>53</a:t>
            </a:fld>
            <a:endParaRPr lang="en-US"/>
          </a:p>
        </p:txBody>
      </p:sp>
    </p:spTree>
    <p:extLst>
      <p:ext uri="{BB962C8B-B14F-4D97-AF65-F5344CB8AC3E}">
        <p14:creationId xmlns:p14="http://schemas.microsoft.com/office/powerpoint/2010/main" val="38496732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B249E6-7104-8E42-A07A-25BD1136699A}" type="slidenum">
              <a:rPr lang="en-US" smtClean="0"/>
              <a:t>54</a:t>
            </a:fld>
            <a:endParaRPr lang="en-US"/>
          </a:p>
        </p:txBody>
      </p:sp>
    </p:spTree>
    <p:extLst>
      <p:ext uri="{BB962C8B-B14F-4D97-AF65-F5344CB8AC3E}">
        <p14:creationId xmlns:p14="http://schemas.microsoft.com/office/powerpoint/2010/main" val="31919902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B249E6-7104-8E42-A07A-25BD1136699A}" type="slidenum">
              <a:rPr lang="en-US" smtClean="0"/>
              <a:t>55</a:t>
            </a:fld>
            <a:endParaRPr lang="en-US"/>
          </a:p>
        </p:txBody>
      </p:sp>
    </p:spTree>
    <p:extLst>
      <p:ext uri="{BB962C8B-B14F-4D97-AF65-F5344CB8AC3E}">
        <p14:creationId xmlns:p14="http://schemas.microsoft.com/office/powerpoint/2010/main" val="28486227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B249E6-7104-8E42-A07A-25BD1136699A}" type="slidenum">
              <a:rPr lang="en-US" smtClean="0"/>
              <a:t>56</a:t>
            </a:fld>
            <a:endParaRPr lang="en-US"/>
          </a:p>
        </p:txBody>
      </p:sp>
    </p:spTree>
    <p:extLst>
      <p:ext uri="{BB962C8B-B14F-4D97-AF65-F5344CB8AC3E}">
        <p14:creationId xmlns:p14="http://schemas.microsoft.com/office/powerpoint/2010/main" val="35072887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B249E6-7104-8E42-A07A-25BD1136699A}" type="slidenum">
              <a:rPr lang="en-US" smtClean="0"/>
              <a:t>57</a:t>
            </a:fld>
            <a:endParaRPr lang="en-US"/>
          </a:p>
        </p:txBody>
      </p:sp>
    </p:spTree>
    <p:extLst>
      <p:ext uri="{BB962C8B-B14F-4D97-AF65-F5344CB8AC3E}">
        <p14:creationId xmlns:p14="http://schemas.microsoft.com/office/powerpoint/2010/main" val="2679571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B249E6-7104-8E42-A07A-25BD1136699A}" type="slidenum">
              <a:rPr lang="en-US" smtClean="0"/>
              <a:t>58</a:t>
            </a:fld>
            <a:endParaRPr lang="en-US"/>
          </a:p>
        </p:txBody>
      </p:sp>
    </p:spTree>
    <p:extLst>
      <p:ext uri="{BB962C8B-B14F-4D97-AF65-F5344CB8AC3E}">
        <p14:creationId xmlns:p14="http://schemas.microsoft.com/office/powerpoint/2010/main" val="29651543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ECB249E6-7104-8E42-A07A-25BD1136699A}" type="slidenum">
              <a:rPr lang="en-US" smtClean="0"/>
              <a:t>59</a:t>
            </a:fld>
            <a:endParaRPr lang="en-US"/>
          </a:p>
        </p:txBody>
      </p:sp>
    </p:spTree>
    <p:extLst>
      <p:ext uri="{BB962C8B-B14F-4D97-AF65-F5344CB8AC3E}">
        <p14:creationId xmlns:p14="http://schemas.microsoft.com/office/powerpoint/2010/main" val="103596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ECB249E6-7104-8E42-A07A-25BD1136699A}" type="slidenum">
              <a:rPr lang="en-US" smtClean="0"/>
              <a:t>6</a:t>
            </a:fld>
            <a:endParaRPr lang="en-US"/>
          </a:p>
        </p:txBody>
      </p:sp>
    </p:spTree>
    <p:extLst>
      <p:ext uri="{BB962C8B-B14F-4D97-AF65-F5344CB8AC3E}">
        <p14:creationId xmlns:p14="http://schemas.microsoft.com/office/powerpoint/2010/main" val="33688542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ECB249E6-7104-8E42-A07A-25BD1136699A}" type="slidenum">
              <a:rPr lang="en-US" smtClean="0"/>
              <a:t>60</a:t>
            </a:fld>
            <a:endParaRPr lang="en-US"/>
          </a:p>
        </p:txBody>
      </p:sp>
    </p:spTree>
    <p:extLst>
      <p:ext uri="{BB962C8B-B14F-4D97-AF65-F5344CB8AC3E}">
        <p14:creationId xmlns:p14="http://schemas.microsoft.com/office/powerpoint/2010/main" val="8014390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ECB249E6-7104-8E42-A07A-25BD1136699A}" type="slidenum">
              <a:rPr lang="en-US" smtClean="0"/>
              <a:t>61</a:t>
            </a:fld>
            <a:endParaRPr lang="en-US"/>
          </a:p>
        </p:txBody>
      </p:sp>
    </p:spTree>
    <p:extLst>
      <p:ext uri="{BB962C8B-B14F-4D97-AF65-F5344CB8AC3E}">
        <p14:creationId xmlns:p14="http://schemas.microsoft.com/office/powerpoint/2010/main" val="40962884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ECB249E6-7104-8E42-A07A-25BD1136699A}" type="slidenum">
              <a:rPr lang="en-US" smtClean="0"/>
              <a:t>62</a:t>
            </a:fld>
            <a:endParaRPr lang="en-US"/>
          </a:p>
        </p:txBody>
      </p:sp>
    </p:spTree>
    <p:extLst>
      <p:ext uri="{BB962C8B-B14F-4D97-AF65-F5344CB8AC3E}">
        <p14:creationId xmlns:p14="http://schemas.microsoft.com/office/powerpoint/2010/main" val="34687363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ECB249E6-7104-8E42-A07A-25BD1136699A}" type="slidenum">
              <a:rPr lang="en-US" smtClean="0"/>
              <a:t>63</a:t>
            </a:fld>
            <a:endParaRPr lang="en-US"/>
          </a:p>
        </p:txBody>
      </p:sp>
    </p:spTree>
    <p:extLst>
      <p:ext uri="{BB962C8B-B14F-4D97-AF65-F5344CB8AC3E}">
        <p14:creationId xmlns:p14="http://schemas.microsoft.com/office/powerpoint/2010/main" val="17455054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o-RO" dirty="0"/>
          </a:p>
        </p:txBody>
      </p:sp>
      <p:sp>
        <p:nvSpPr>
          <p:cNvPr id="4" name="Slide Number Placeholder 3"/>
          <p:cNvSpPr>
            <a:spLocks noGrp="1"/>
          </p:cNvSpPr>
          <p:nvPr>
            <p:ph type="sldNum" sz="quarter" idx="5"/>
          </p:nvPr>
        </p:nvSpPr>
        <p:spPr/>
        <p:txBody>
          <a:bodyPr/>
          <a:lstStyle/>
          <a:p>
            <a:fld id="{ECB249E6-7104-8E42-A07A-25BD1136699A}" type="slidenum">
              <a:rPr lang="en-US" smtClean="0"/>
              <a:t>64</a:t>
            </a:fld>
            <a:endParaRPr lang="en-US"/>
          </a:p>
        </p:txBody>
      </p:sp>
    </p:spTree>
    <p:extLst>
      <p:ext uri="{BB962C8B-B14F-4D97-AF65-F5344CB8AC3E}">
        <p14:creationId xmlns:p14="http://schemas.microsoft.com/office/powerpoint/2010/main" val="21644103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CB249E6-7104-8E42-A07A-25BD1136699A}" type="slidenum">
              <a:rPr kumimoji="0" lang="en-US" sz="1200" b="0" i="0" u="none" strike="noStrike" kern="1200" cap="none" spc="0" normalizeH="0" baseline="0" noProof="0" smtClean="0">
                <a:ln>
                  <a:noFill/>
                </a:ln>
                <a:solidFill>
                  <a:srgbClr val="000000"/>
                </a:solidFill>
                <a:effectLst/>
                <a:uLnTx/>
                <a:uFillTx/>
                <a:latin typeface="Gill Sans" panose="020B0502020104020203" pitchFamily="34" charset="-79"/>
                <a:ea typeface="ヒラギノ角ゴ ProN W3" panose="020B0300000000000000" pitchFamily="34" charset="-128"/>
                <a:cs typeface="+mn-cs"/>
                <a:sym typeface="Gill Sans" panose="020B0502020104020203" pitchFamily="34" charset="-79"/>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Gill Sans" panose="020B0502020104020203" pitchFamily="34" charset="-79"/>
              <a:ea typeface="ヒラギノ角ゴ ProN W3" panose="020B0300000000000000" pitchFamily="34" charset="-128"/>
              <a:cs typeface="+mn-cs"/>
              <a:sym typeface="Gill Sans" panose="020B0502020104020203" pitchFamily="34" charset="-79"/>
            </a:endParaRPr>
          </a:p>
        </p:txBody>
      </p:sp>
    </p:spTree>
    <p:extLst>
      <p:ext uri="{BB962C8B-B14F-4D97-AF65-F5344CB8AC3E}">
        <p14:creationId xmlns:p14="http://schemas.microsoft.com/office/powerpoint/2010/main" val="25465379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CB249E6-7104-8E42-A07A-25BD1136699A}" type="slidenum">
              <a:rPr kumimoji="0" lang="en-US" sz="1200" b="0" i="0" u="none" strike="noStrike" kern="1200" cap="none" spc="0" normalizeH="0" baseline="0" noProof="0" smtClean="0">
                <a:ln>
                  <a:noFill/>
                </a:ln>
                <a:solidFill>
                  <a:srgbClr val="000000"/>
                </a:solidFill>
                <a:effectLst/>
                <a:uLnTx/>
                <a:uFillTx/>
                <a:latin typeface="Gill Sans" panose="020B0502020104020203" pitchFamily="34" charset="-79"/>
                <a:ea typeface="ヒラギノ角ゴ ProN W3" panose="020B0300000000000000" pitchFamily="34" charset="-128"/>
                <a:cs typeface="+mn-cs"/>
                <a:sym typeface="Gill Sans" panose="020B0502020104020203" pitchFamily="34" charset="-79"/>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Gill Sans" panose="020B0502020104020203" pitchFamily="34" charset="-79"/>
              <a:ea typeface="ヒラギノ角ゴ ProN W3" panose="020B0300000000000000" pitchFamily="34" charset="-128"/>
              <a:cs typeface="+mn-cs"/>
              <a:sym typeface="Gill Sans" panose="020B0502020104020203" pitchFamily="34" charset="-79"/>
            </a:endParaRPr>
          </a:p>
        </p:txBody>
      </p:sp>
    </p:spTree>
    <p:extLst>
      <p:ext uri="{BB962C8B-B14F-4D97-AF65-F5344CB8AC3E}">
        <p14:creationId xmlns:p14="http://schemas.microsoft.com/office/powerpoint/2010/main" val="13157311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ECB249E6-7104-8E42-A07A-25BD1136699A}" type="slidenum">
              <a:rPr lang="en-US" smtClean="0"/>
              <a:t>67</a:t>
            </a:fld>
            <a:endParaRPr lang="en-US"/>
          </a:p>
        </p:txBody>
      </p:sp>
    </p:spTree>
    <p:extLst>
      <p:ext uri="{BB962C8B-B14F-4D97-AF65-F5344CB8AC3E}">
        <p14:creationId xmlns:p14="http://schemas.microsoft.com/office/powerpoint/2010/main" val="33151224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B249E6-7104-8E42-A07A-25BD1136699A}" type="slidenum">
              <a:rPr lang="en-US" smtClean="0"/>
              <a:t>68</a:t>
            </a:fld>
            <a:endParaRPr lang="en-US"/>
          </a:p>
        </p:txBody>
      </p:sp>
    </p:spTree>
    <p:extLst>
      <p:ext uri="{BB962C8B-B14F-4D97-AF65-F5344CB8AC3E}">
        <p14:creationId xmlns:p14="http://schemas.microsoft.com/office/powerpoint/2010/main" val="31072173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B249E6-7104-8E42-A07A-25BD1136699A}" type="slidenum">
              <a:rPr lang="en-US" smtClean="0"/>
              <a:t>69</a:t>
            </a:fld>
            <a:endParaRPr lang="en-US"/>
          </a:p>
        </p:txBody>
      </p:sp>
    </p:spTree>
    <p:extLst>
      <p:ext uri="{BB962C8B-B14F-4D97-AF65-F5344CB8AC3E}">
        <p14:creationId xmlns:p14="http://schemas.microsoft.com/office/powerpoint/2010/main" val="335896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ECB249E6-7104-8E42-A07A-25BD1136699A}" type="slidenum">
              <a:rPr lang="en-US" smtClean="0"/>
              <a:t>7</a:t>
            </a:fld>
            <a:endParaRPr lang="en-US"/>
          </a:p>
        </p:txBody>
      </p:sp>
    </p:spTree>
    <p:extLst>
      <p:ext uri="{BB962C8B-B14F-4D97-AF65-F5344CB8AC3E}">
        <p14:creationId xmlns:p14="http://schemas.microsoft.com/office/powerpoint/2010/main" val="33271669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ECB249E6-7104-8E42-A07A-25BD1136699A}" type="slidenum">
              <a:rPr lang="en-US" smtClean="0"/>
              <a:t>70</a:t>
            </a:fld>
            <a:endParaRPr lang="en-US"/>
          </a:p>
        </p:txBody>
      </p:sp>
    </p:spTree>
    <p:extLst>
      <p:ext uri="{BB962C8B-B14F-4D97-AF65-F5344CB8AC3E}">
        <p14:creationId xmlns:p14="http://schemas.microsoft.com/office/powerpoint/2010/main" val="33361892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CB249E6-7104-8E42-A07A-25BD1136699A}" type="slidenum">
              <a:rPr lang="en-US" smtClean="0"/>
              <a:t>71</a:t>
            </a:fld>
            <a:endParaRPr lang="en-US"/>
          </a:p>
        </p:txBody>
      </p:sp>
    </p:spTree>
    <p:extLst>
      <p:ext uri="{BB962C8B-B14F-4D97-AF65-F5344CB8AC3E}">
        <p14:creationId xmlns:p14="http://schemas.microsoft.com/office/powerpoint/2010/main" val="19092475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B249E6-7104-8E42-A07A-25BD1136699A}" type="slidenum">
              <a:rPr lang="en-US" smtClean="0"/>
              <a:t>72</a:t>
            </a:fld>
            <a:endParaRPr lang="en-US"/>
          </a:p>
        </p:txBody>
      </p:sp>
    </p:spTree>
    <p:extLst>
      <p:ext uri="{BB962C8B-B14F-4D97-AF65-F5344CB8AC3E}">
        <p14:creationId xmlns:p14="http://schemas.microsoft.com/office/powerpoint/2010/main" val="9411193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B249E6-7104-8E42-A07A-25BD1136699A}" type="slidenum">
              <a:rPr lang="en-US" smtClean="0"/>
              <a:t>73</a:t>
            </a:fld>
            <a:endParaRPr lang="en-US"/>
          </a:p>
        </p:txBody>
      </p:sp>
    </p:spTree>
    <p:extLst>
      <p:ext uri="{BB962C8B-B14F-4D97-AF65-F5344CB8AC3E}">
        <p14:creationId xmlns:p14="http://schemas.microsoft.com/office/powerpoint/2010/main" val="37645503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B249E6-7104-8E42-A07A-25BD1136699A}" type="slidenum">
              <a:rPr lang="en-US" smtClean="0"/>
              <a:t>74</a:t>
            </a:fld>
            <a:endParaRPr lang="en-US"/>
          </a:p>
        </p:txBody>
      </p:sp>
    </p:spTree>
    <p:extLst>
      <p:ext uri="{BB962C8B-B14F-4D97-AF65-F5344CB8AC3E}">
        <p14:creationId xmlns:p14="http://schemas.microsoft.com/office/powerpoint/2010/main" val="90444287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CB249E6-7104-8E42-A07A-25BD1136699A}" type="slidenum">
              <a:rPr lang="en-US" smtClean="0"/>
              <a:t>75</a:t>
            </a:fld>
            <a:endParaRPr lang="en-US"/>
          </a:p>
        </p:txBody>
      </p:sp>
    </p:spTree>
    <p:extLst>
      <p:ext uri="{BB962C8B-B14F-4D97-AF65-F5344CB8AC3E}">
        <p14:creationId xmlns:p14="http://schemas.microsoft.com/office/powerpoint/2010/main" val="26894267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B249E6-7104-8E42-A07A-25BD1136699A}" type="slidenum">
              <a:rPr lang="en-US" smtClean="0"/>
              <a:t>76</a:t>
            </a:fld>
            <a:endParaRPr lang="en-US"/>
          </a:p>
        </p:txBody>
      </p:sp>
    </p:spTree>
    <p:extLst>
      <p:ext uri="{BB962C8B-B14F-4D97-AF65-F5344CB8AC3E}">
        <p14:creationId xmlns:p14="http://schemas.microsoft.com/office/powerpoint/2010/main" val="27631766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a:p>
        </p:txBody>
      </p:sp>
      <p:sp>
        <p:nvSpPr>
          <p:cNvPr id="4" name="Slide Number Placeholder 3"/>
          <p:cNvSpPr>
            <a:spLocks noGrp="1"/>
          </p:cNvSpPr>
          <p:nvPr>
            <p:ph type="sldNum" sz="quarter" idx="5"/>
          </p:nvPr>
        </p:nvSpPr>
        <p:spPr/>
        <p:txBody>
          <a:bodyPr/>
          <a:lstStyle/>
          <a:p>
            <a:fld id="{ECB249E6-7104-8E42-A07A-25BD1136699A}" type="slidenum">
              <a:rPr lang="en-US" smtClean="0"/>
              <a:t>77</a:t>
            </a:fld>
            <a:endParaRPr lang="en-US"/>
          </a:p>
        </p:txBody>
      </p:sp>
    </p:spTree>
    <p:extLst>
      <p:ext uri="{BB962C8B-B14F-4D97-AF65-F5344CB8AC3E}">
        <p14:creationId xmlns:p14="http://schemas.microsoft.com/office/powerpoint/2010/main" val="7026627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a:p>
        </p:txBody>
      </p:sp>
      <p:sp>
        <p:nvSpPr>
          <p:cNvPr id="4" name="Slide Number Placeholder 3"/>
          <p:cNvSpPr>
            <a:spLocks noGrp="1"/>
          </p:cNvSpPr>
          <p:nvPr>
            <p:ph type="sldNum" sz="quarter" idx="5"/>
          </p:nvPr>
        </p:nvSpPr>
        <p:spPr/>
        <p:txBody>
          <a:bodyPr/>
          <a:lstStyle/>
          <a:p>
            <a:fld id="{ECB249E6-7104-8E42-A07A-25BD1136699A}" type="slidenum">
              <a:rPr lang="en-US" smtClean="0"/>
              <a:t>78</a:t>
            </a:fld>
            <a:endParaRPr lang="en-US"/>
          </a:p>
        </p:txBody>
      </p:sp>
    </p:spTree>
    <p:extLst>
      <p:ext uri="{BB962C8B-B14F-4D97-AF65-F5344CB8AC3E}">
        <p14:creationId xmlns:p14="http://schemas.microsoft.com/office/powerpoint/2010/main" val="5118267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a:p>
        </p:txBody>
      </p:sp>
      <p:sp>
        <p:nvSpPr>
          <p:cNvPr id="4" name="Slide Number Placeholder 3"/>
          <p:cNvSpPr>
            <a:spLocks noGrp="1"/>
          </p:cNvSpPr>
          <p:nvPr>
            <p:ph type="sldNum" sz="quarter" idx="5"/>
          </p:nvPr>
        </p:nvSpPr>
        <p:spPr/>
        <p:txBody>
          <a:bodyPr/>
          <a:lstStyle/>
          <a:p>
            <a:fld id="{ECB249E6-7104-8E42-A07A-25BD1136699A}" type="slidenum">
              <a:rPr lang="en-US" smtClean="0"/>
              <a:t>79</a:t>
            </a:fld>
            <a:endParaRPr lang="en-US"/>
          </a:p>
        </p:txBody>
      </p:sp>
    </p:spTree>
    <p:extLst>
      <p:ext uri="{BB962C8B-B14F-4D97-AF65-F5344CB8AC3E}">
        <p14:creationId xmlns:p14="http://schemas.microsoft.com/office/powerpoint/2010/main" val="793477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ECB249E6-7104-8E42-A07A-25BD1136699A}" type="slidenum">
              <a:rPr lang="en-US" smtClean="0"/>
              <a:t>8</a:t>
            </a:fld>
            <a:endParaRPr lang="en-US"/>
          </a:p>
        </p:txBody>
      </p:sp>
    </p:spTree>
    <p:extLst>
      <p:ext uri="{BB962C8B-B14F-4D97-AF65-F5344CB8AC3E}">
        <p14:creationId xmlns:p14="http://schemas.microsoft.com/office/powerpoint/2010/main" val="30395835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a:p>
        </p:txBody>
      </p:sp>
      <p:sp>
        <p:nvSpPr>
          <p:cNvPr id="4" name="Slide Number Placeholder 3"/>
          <p:cNvSpPr>
            <a:spLocks noGrp="1"/>
          </p:cNvSpPr>
          <p:nvPr>
            <p:ph type="sldNum" sz="quarter" idx="5"/>
          </p:nvPr>
        </p:nvSpPr>
        <p:spPr/>
        <p:txBody>
          <a:bodyPr/>
          <a:lstStyle/>
          <a:p>
            <a:fld id="{ECB249E6-7104-8E42-A07A-25BD1136699A}" type="slidenum">
              <a:rPr lang="en-US" smtClean="0"/>
              <a:t>80</a:t>
            </a:fld>
            <a:endParaRPr lang="en-US"/>
          </a:p>
        </p:txBody>
      </p:sp>
    </p:spTree>
    <p:extLst>
      <p:ext uri="{BB962C8B-B14F-4D97-AF65-F5344CB8AC3E}">
        <p14:creationId xmlns:p14="http://schemas.microsoft.com/office/powerpoint/2010/main" val="2619002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ECB249E6-7104-8E42-A07A-25BD1136699A}" type="slidenum">
              <a:rPr lang="en-US" smtClean="0"/>
              <a:t>9</a:t>
            </a:fld>
            <a:endParaRPr lang="en-US"/>
          </a:p>
        </p:txBody>
      </p:sp>
    </p:spTree>
    <p:extLst>
      <p:ext uri="{BB962C8B-B14F-4D97-AF65-F5344CB8AC3E}">
        <p14:creationId xmlns:p14="http://schemas.microsoft.com/office/powerpoint/2010/main" val="2329098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226007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167023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719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699247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996172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864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247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711353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B914C-97A9-E247-BAB9-801905307F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o-RO"/>
          </a:p>
        </p:txBody>
      </p:sp>
      <p:sp>
        <p:nvSpPr>
          <p:cNvPr id="3" name="Subtitle 2">
            <a:extLst>
              <a:ext uri="{FF2B5EF4-FFF2-40B4-BE49-F238E27FC236}">
                <a16:creationId xmlns:a16="http://schemas.microsoft.com/office/drawing/2014/main" id="{D41FE4C7-27B2-5249-AB47-8B81E5B771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o-RO"/>
          </a:p>
        </p:txBody>
      </p:sp>
      <p:sp>
        <p:nvSpPr>
          <p:cNvPr id="4" name="Date Placeholder 3">
            <a:extLst>
              <a:ext uri="{FF2B5EF4-FFF2-40B4-BE49-F238E27FC236}">
                <a16:creationId xmlns:a16="http://schemas.microsoft.com/office/drawing/2014/main" id="{FD63D3F8-9932-7A4C-9472-862FDB76700C}"/>
              </a:ext>
            </a:extLst>
          </p:cNvPr>
          <p:cNvSpPr>
            <a:spLocks noGrp="1"/>
          </p:cNvSpPr>
          <p:nvPr>
            <p:ph type="dt" sz="half" idx="10"/>
          </p:nvPr>
        </p:nvSpPr>
        <p:spPr/>
        <p:txBody>
          <a:bodyPr/>
          <a:lstStyle>
            <a:lvl1pPr>
              <a:defRPr b="0" i="0">
                <a:latin typeface="Arial Rounded MT Bold" panose="020F0704030504030204" pitchFamily="34" charset="77"/>
              </a:defRPr>
            </a:lvl1pPr>
          </a:lstStyle>
          <a:p>
            <a:endParaRPr lang="ro-RO"/>
          </a:p>
        </p:txBody>
      </p:sp>
      <p:sp>
        <p:nvSpPr>
          <p:cNvPr id="5" name="Footer Placeholder 4">
            <a:extLst>
              <a:ext uri="{FF2B5EF4-FFF2-40B4-BE49-F238E27FC236}">
                <a16:creationId xmlns:a16="http://schemas.microsoft.com/office/drawing/2014/main" id="{65F89718-1896-C841-9AF6-CC53244E851A}"/>
              </a:ext>
            </a:extLst>
          </p:cNvPr>
          <p:cNvSpPr>
            <a:spLocks noGrp="1"/>
          </p:cNvSpPr>
          <p:nvPr>
            <p:ph type="ftr" sz="quarter" idx="11"/>
          </p:nvPr>
        </p:nvSpPr>
        <p:spPr/>
        <p:txBody>
          <a:bodyPr/>
          <a:lstStyle>
            <a:lvl1pPr>
              <a:defRPr b="0" i="0">
                <a:latin typeface="Arial Rounded MT Bold" panose="020F0704030504030204" pitchFamily="34" charset="77"/>
              </a:defRPr>
            </a:lvl1pPr>
          </a:lstStyle>
          <a:p>
            <a:endParaRPr lang="ro-RO"/>
          </a:p>
        </p:txBody>
      </p:sp>
      <p:sp>
        <p:nvSpPr>
          <p:cNvPr id="6" name="Slide Number Placeholder 5">
            <a:extLst>
              <a:ext uri="{FF2B5EF4-FFF2-40B4-BE49-F238E27FC236}">
                <a16:creationId xmlns:a16="http://schemas.microsoft.com/office/drawing/2014/main" id="{A937B18D-CBA1-AA41-9F39-A9CE5571CDCC}"/>
              </a:ext>
            </a:extLst>
          </p:cNvPr>
          <p:cNvSpPr>
            <a:spLocks noGrp="1"/>
          </p:cNvSpPr>
          <p:nvPr>
            <p:ph type="sldNum" sz="quarter" idx="12"/>
          </p:nvPr>
        </p:nvSpPr>
        <p:spPr/>
        <p:txBody>
          <a:bodyPr/>
          <a:lstStyle>
            <a:lvl1pPr>
              <a:defRPr b="0" i="0">
                <a:latin typeface="Arial Rounded MT Bold" panose="020F0704030504030204" pitchFamily="34" charset="77"/>
              </a:defRPr>
            </a:lvl1pPr>
          </a:lstStyle>
          <a:p>
            <a:fld id="{C7D72AF9-94B1-7F43-B37A-EA61AE2B4E5F}" type="slidenum">
              <a:rPr lang="ro-RO" smtClean="0"/>
              <a:pPr/>
              <a:t>‹#›</a:t>
            </a:fld>
            <a:endParaRPr lang="ro-RO"/>
          </a:p>
        </p:txBody>
      </p:sp>
    </p:spTree>
    <p:extLst>
      <p:ext uri="{BB962C8B-B14F-4D97-AF65-F5344CB8AC3E}">
        <p14:creationId xmlns:p14="http://schemas.microsoft.com/office/powerpoint/2010/main" val="3760083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113874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B914C-97A9-E247-BAB9-801905307F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o-RO"/>
          </a:p>
        </p:txBody>
      </p:sp>
      <p:sp>
        <p:nvSpPr>
          <p:cNvPr id="3" name="Subtitle 2">
            <a:extLst>
              <a:ext uri="{FF2B5EF4-FFF2-40B4-BE49-F238E27FC236}">
                <a16:creationId xmlns:a16="http://schemas.microsoft.com/office/drawing/2014/main" id="{D41FE4C7-27B2-5249-AB47-8B81E5B771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o-RO"/>
          </a:p>
        </p:txBody>
      </p:sp>
      <p:sp>
        <p:nvSpPr>
          <p:cNvPr id="4" name="Date Placeholder 3">
            <a:extLst>
              <a:ext uri="{FF2B5EF4-FFF2-40B4-BE49-F238E27FC236}">
                <a16:creationId xmlns:a16="http://schemas.microsoft.com/office/drawing/2014/main" id="{FD63D3F8-9932-7A4C-9472-862FDB76700C}"/>
              </a:ext>
            </a:extLst>
          </p:cNvPr>
          <p:cNvSpPr>
            <a:spLocks noGrp="1"/>
          </p:cNvSpPr>
          <p:nvPr>
            <p:ph type="dt" sz="half" idx="10"/>
          </p:nvPr>
        </p:nvSpPr>
        <p:spPr/>
        <p:txBody>
          <a:bodyPr/>
          <a:lstStyle>
            <a:lvl1pPr>
              <a:defRPr b="0" i="0">
                <a:latin typeface="Arial Rounded MT Bold" panose="020F0704030504030204" pitchFamily="34" charset="77"/>
              </a:defRPr>
            </a:lvl1pPr>
          </a:lstStyle>
          <a:p>
            <a:endParaRPr lang="ro-RO"/>
          </a:p>
        </p:txBody>
      </p:sp>
      <p:sp>
        <p:nvSpPr>
          <p:cNvPr id="5" name="Footer Placeholder 4">
            <a:extLst>
              <a:ext uri="{FF2B5EF4-FFF2-40B4-BE49-F238E27FC236}">
                <a16:creationId xmlns:a16="http://schemas.microsoft.com/office/drawing/2014/main" id="{65F89718-1896-C841-9AF6-CC53244E851A}"/>
              </a:ext>
            </a:extLst>
          </p:cNvPr>
          <p:cNvSpPr>
            <a:spLocks noGrp="1"/>
          </p:cNvSpPr>
          <p:nvPr>
            <p:ph type="ftr" sz="quarter" idx="11"/>
          </p:nvPr>
        </p:nvSpPr>
        <p:spPr/>
        <p:txBody>
          <a:bodyPr/>
          <a:lstStyle>
            <a:lvl1pPr>
              <a:defRPr b="0" i="0">
                <a:latin typeface="Arial Rounded MT Bold" panose="020F0704030504030204" pitchFamily="34" charset="77"/>
              </a:defRPr>
            </a:lvl1pPr>
          </a:lstStyle>
          <a:p>
            <a:endParaRPr lang="ro-RO"/>
          </a:p>
        </p:txBody>
      </p:sp>
      <p:sp>
        <p:nvSpPr>
          <p:cNvPr id="6" name="Slide Number Placeholder 5">
            <a:extLst>
              <a:ext uri="{FF2B5EF4-FFF2-40B4-BE49-F238E27FC236}">
                <a16:creationId xmlns:a16="http://schemas.microsoft.com/office/drawing/2014/main" id="{A937B18D-CBA1-AA41-9F39-A9CE5571CDCC}"/>
              </a:ext>
            </a:extLst>
          </p:cNvPr>
          <p:cNvSpPr>
            <a:spLocks noGrp="1"/>
          </p:cNvSpPr>
          <p:nvPr>
            <p:ph type="sldNum" sz="quarter" idx="12"/>
          </p:nvPr>
        </p:nvSpPr>
        <p:spPr/>
        <p:txBody>
          <a:bodyPr/>
          <a:lstStyle>
            <a:lvl1pPr>
              <a:defRPr b="0" i="0">
                <a:latin typeface="Arial Rounded MT Bold" panose="020F0704030504030204" pitchFamily="34" charset="77"/>
              </a:defRPr>
            </a:lvl1pPr>
          </a:lstStyle>
          <a:p>
            <a:fld id="{C7D72AF9-94B1-7F43-B37A-EA61AE2B4E5F}" type="slidenum">
              <a:rPr lang="ro-RO" smtClean="0"/>
              <a:pPr/>
              <a:t>‹#›</a:t>
            </a:fld>
            <a:endParaRPr lang="ro-RO"/>
          </a:p>
        </p:txBody>
      </p:sp>
    </p:spTree>
    <p:extLst>
      <p:ext uri="{BB962C8B-B14F-4D97-AF65-F5344CB8AC3E}">
        <p14:creationId xmlns:p14="http://schemas.microsoft.com/office/powerpoint/2010/main" val="3314063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600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549547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B914C-97A9-E247-BAB9-801905307F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o-RO"/>
          </a:p>
        </p:txBody>
      </p:sp>
      <p:sp>
        <p:nvSpPr>
          <p:cNvPr id="3" name="Subtitle 2">
            <a:extLst>
              <a:ext uri="{FF2B5EF4-FFF2-40B4-BE49-F238E27FC236}">
                <a16:creationId xmlns:a16="http://schemas.microsoft.com/office/drawing/2014/main" id="{D41FE4C7-27B2-5249-AB47-8B81E5B771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o-RO"/>
          </a:p>
        </p:txBody>
      </p:sp>
      <p:sp>
        <p:nvSpPr>
          <p:cNvPr id="4" name="Date Placeholder 3">
            <a:extLst>
              <a:ext uri="{FF2B5EF4-FFF2-40B4-BE49-F238E27FC236}">
                <a16:creationId xmlns:a16="http://schemas.microsoft.com/office/drawing/2014/main" id="{FD63D3F8-9932-7A4C-9472-862FDB76700C}"/>
              </a:ext>
            </a:extLst>
          </p:cNvPr>
          <p:cNvSpPr>
            <a:spLocks noGrp="1"/>
          </p:cNvSpPr>
          <p:nvPr>
            <p:ph type="dt" sz="half" idx="10"/>
          </p:nvPr>
        </p:nvSpPr>
        <p:spPr/>
        <p:txBody>
          <a:bodyPr/>
          <a:lstStyle>
            <a:lvl1pPr>
              <a:defRPr b="0" i="0">
                <a:latin typeface="Arial Rounded MT Bold" panose="020F0704030504030204" pitchFamily="34" charset="77"/>
              </a:defRPr>
            </a:lvl1pPr>
          </a:lstStyle>
          <a:p>
            <a:endParaRPr lang="ro-RO"/>
          </a:p>
        </p:txBody>
      </p:sp>
      <p:sp>
        <p:nvSpPr>
          <p:cNvPr id="5" name="Footer Placeholder 4">
            <a:extLst>
              <a:ext uri="{FF2B5EF4-FFF2-40B4-BE49-F238E27FC236}">
                <a16:creationId xmlns:a16="http://schemas.microsoft.com/office/drawing/2014/main" id="{65F89718-1896-C841-9AF6-CC53244E851A}"/>
              </a:ext>
            </a:extLst>
          </p:cNvPr>
          <p:cNvSpPr>
            <a:spLocks noGrp="1"/>
          </p:cNvSpPr>
          <p:nvPr>
            <p:ph type="ftr" sz="quarter" idx="11"/>
          </p:nvPr>
        </p:nvSpPr>
        <p:spPr/>
        <p:txBody>
          <a:bodyPr/>
          <a:lstStyle>
            <a:lvl1pPr>
              <a:defRPr b="0" i="0">
                <a:latin typeface="Arial Rounded MT Bold" panose="020F0704030504030204" pitchFamily="34" charset="77"/>
              </a:defRPr>
            </a:lvl1pPr>
          </a:lstStyle>
          <a:p>
            <a:endParaRPr lang="ro-RO"/>
          </a:p>
        </p:txBody>
      </p:sp>
      <p:sp>
        <p:nvSpPr>
          <p:cNvPr id="6" name="Slide Number Placeholder 5">
            <a:extLst>
              <a:ext uri="{FF2B5EF4-FFF2-40B4-BE49-F238E27FC236}">
                <a16:creationId xmlns:a16="http://schemas.microsoft.com/office/drawing/2014/main" id="{A937B18D-CBA1-AA41-9F39-A9CE5571CDCC}"/>
              </a:ext>
            </a:extLst>
          </p:cNvPr>
          <p:cNvSpPr>
            <a:spLocks noGrp="1"/>
          </p:cNvSpPr>
          <p:nvPr>
            <p:ph type="sldNum" sz="quarter" idx="12"/>
          </p:nvPr>
        </p:nvSpPr>
        <p:spPr/>
        <p:txBody>
          <a:bodyPr/>
          <a:lstStyle>
            <a:lvl1pPr>
              <a:defRPr b="0" i="0">
                <a:latin typeface="Arial Rounded MT Bold" panose="020F0704030504030204" pitchFamily="34" charset="77"/>
              </a:defRPr>
            </a:lvl1pPr>
          </a:lstStyle>
          <a:p>
            <a:fld id="{C7D72AF9-94B1-7F43-B37A-EA61AE2B4E5F}" type="slidenum">
              <a:rPr lang="ro-RO" smtClean="0"/>
              <a:pPr/>
              <a:t>‹#›</a:t>
            </a:fld>
            <a:endParaRPr lang="ro-RO"/>
          </a:p>
        </p:txBody>
      </p:sp>
    </p:spTree>
    <p:extLst>
      <p:ext uri="{BB962C8B-B14F-4D97-AF65-F5344CB8AC3E}">
        <p14:creationId xmlns:p14="http://schemas.microsoft.com/office/powerpoint/2010/main" val="1915878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279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B914C-97A9-E247-BAB9-801905307FD8}"/>
              </a:ext>
            </a:extLst>
          </p:cNvPr>
          <p:cNvSpPr>
            <a:spLocks noGrp="1"/>
          </p:cNvSpPr>
          <p:nvPr>
            <p:ph type="ctrTitle"/>
          </p:nvPr>
        </p:nvSpPr>
        <p:spPr>
          <a:xfrm>
            <a:off x="1524000" y="1122363"/>
            <a:ext cx="9144000" cy="2387600"/>
          </a:xfrm>
        </p:spPr>
        <p:txBody>
          <a:bodyPr anchor="b"/>
          <a:lstStyle>
            <a:lvl1pPr algn="ctr">
              <a:defRPr sz="6000" b="0" i="0">
                <a:latin typeface="Arial Rounded MT Bold" panose="020F0704030504030204" pitchFamily="34" charset="77"/>
              </a:defRPr>
            </a:lvl1pPr>
          </a:lstStyle>
          <a:p>
            <a:r>
              <a:rPr lang="en-US"/>
              <a:t>Click to edit Master title style</a:t>
            </a:r>
            <a:endParaRPr lang="ro-RO"/>
          </a:p>
        </p:txBody>
      </p:sp>
      <p:sp>
        <p:nvSpPr>
          <p:cNvPr id="3" name="Subtitle 2">
            <a:extLst>
              <a:ext uri="{FF2B5EF4-FFF2-40B4-BE49-F238E27FC236}">
                <a16:creationId xmlns:a16="http://schemas.microsoft.com/office/drawing/2014/main" id="{D41FE4C7-27B2-5249-AB47-8B81E5B77161}"/>
              </a:ext>
            </a:extLst>
          </p:cNvPr>
          <p:cNvSpPr>
            <a:spLocks noGrp="1"/>
          </p:cNvSpPr>
          <p:nvPr>
            <p:ph type="subTitle" idx="1"/>
          </p:nvPr>
        </p:nvSpPr>
        <p:spPr>
          <a:xfrm>
            <a:off x="1524000" y="3602038"/>
            <a:ext cx="9144000" cy="1655762"/>
          </a:xfrm>
        </p:spPr>
        <p:txBody>
          <a:bodyPr/>
          <a:lstStyle>
            <a:lvl1pPr marL="0" indent="0" algn="ctr">
              <a:buNone/>
              <a:defRPr sz="2400" b="0" i="0">
                <a:latin typeface="Arial Rounded MT Bold" panose="020F070403050403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o-RO"/>
          </a:p>
        </p:txBody>
      </p:sp>
      <p:sp>
        <p:nvSpPr>
          <p:cNvPr id="4" name="Date Placeholder 3">
            <a:extLst>
              <a:ext uri="{FF2B5EF4-FFF2-40B4-BE49-F238E27FC236}">
                <a16:creationId xmlns:a16="http://schemas.microsoft.com/office/drawing/2014/main" id="{FD63D3F8-9932-7A4C-9472-862FDB76700C}"/>
              </a:ext>
            </a:extLst>
          </p:cNvPr>
          <p:cNvSpPr>
            <a:spLocks noGrp="1"/>
          </p:cNvSpPr>
          <p:nvPr>
            <p:ph type="dt" sz="half" idx="10"/>
          </p:nvPr>
        </p:nvSpPr>
        <p:spPr/>
        <p:txBody>
          <a:bodyPr/>
          <a:lstStyle>
            <a:lvl1pPr>
              <a:defRPr b="0" i="0">
                <a:latin typeface="Arial Rounded MT Bold" panose="020F0704030504030204" pitchFamily="34" charset="77"/>
              </a:defRPr>
            </a:lvl1pPr>
          </a:lstStyle>
          <a:p>
            <a:endParaRPr lang="ro-RO"/>
          </a:p>
        </p:txBody>
      </p:sp>
      <p:sp>
        <p:nvSpPr>
          <p:cNvPr id="5" name="Footer Placeholder 4">
            <a:extLst>
              <a:ext uri="{FF2B5EF4-FFF2-40B4-BE49-F238E27FC236}">
                <a16:creationId xmlns:a16="http://schemas.microsoft.com/office/drawing/2014/main" id="{65F89718-1896-C841-9AF6-CC53244E851A}"/>
              </a:ext>
            </a:extLst>
          </p:cNvPr>
          <p:cNvSpPr>
            <a:spLocks noGrp="1"/>
          </p:cNvSpPr>
          <p:nvPr>
            <p:ph type="ftr" sz="quarter" idx="11"/>
          </p:nvPr>
        </p:nvSpPr>
        <p:spPr/>
        <p:txBody>
          <a:bodyPr/>
          <a:lstStyle>
            <a:lvl1pPr>
              <a:defRPr b="0" i="0">
                <a:latin typeface="Arial Rounded MT Bold" panose="020F0704030504030204" pitchFamily="34" charset="77"/>
              </a:defRPr>
            </a:lvl1pPr>
          </a:lstStyle>
          <a:p>
            <a:endParaRPr lang="ro-RO"/>
          </a:p>
        </p:txBody>
      </p:sp>
      <p:sp>
        <p:nvSpPr>
          <p:cNvPr id="6" name="Slide Number Placeholder 5">
            <a:extLst>
              <a:ext uri="{FF2B5EF4-FFF2-40B4-BE49-F238E27FC236}">
                <a16:creationId xmlns:a16="http://schemas.microsoft.com/office/drawing/2014/main" id="{A937B18D-CBA1-AA41-9F39-A9CE5571CDCC}"/>
              </a:ext>
            </a:extLst>
          </p:cNvPr>
          <p:cNvSpPr>
            <a:spLocks noGrp="1"/>
          </p:cNvSpPr>
          <p:nvPr>
            <p:ph type="sldNum" sz="quarter" idx="12"/>
          </p:nvPr>
        </p:nvSpPr>
        <p:spPr/>
        <p:txBody>
          <a:bodyPr/>
          <a:lstStyle>
            <a:lvl1pPr>
              <a:defRPr b="0" i="0">
                <a:latin typeface="Arial Rounded MT Bold" panose="020F0704030504030204" pitchFamily="34" charset="77"/>
              </a:defRPr>
            </a:lvl1pPr>
          </a:lstStyle>
          <a:p>
            <a:fld id="{C7D72AF9-94B1-7F43-B37A-EA61AE2B4E5F}" type="slidenum">
              <a:rPr lang="ro-RO" smtClean="0"/>
              <a:pPr/>
              <a:t>‹#›</a:t>
            </a:fld>
            <a:endParaRPr lang="ro-RO"/>
          </a:p>
        </p:txBody>
      </p:sp>
    </p:spTree>
    <p:extLst>
      <p:ext uri="{BB962C8B-B14F-4D97-AF65-F5344CB8AC3E}">
        <p14:creationId xmlns:p14="http://schemas.microsoft.com/office/powerpoint/2010/main" val="1979375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Arial Rounded MT Bold" panose="020F0704030504030204" pitchFamily="34" charset="77"/>
              </a:defRPr>
            </a:lvl1pPr>
          </a:lstStyle>
          <a:p>
            <a:r>
              <a:rPr lang="en-US"/>
              <a:t>Click to edit Master title style</a:t>
            </a:r>
          </a:p>
        </p:txBody>
      </p:sp>
      <p:sp>
        <p:nvSpPr>
          <p:cNvPr id="3" name="Content Placeholder 2"/>
          <p:cNvSpPr>
            <a:spLocks noGrp="1"/>
          </p:cNvSpPr>
          <p:nvPr>
            <p:ph idx="1"/>
          </p:nvPr>
        </p:nvSpPr>
        <p:spPr/>
        <p:txBody>
          <a:bodyPr/>
          <a:lstStyle>
            <a:lvl1pPr>
              <a:defRPr b="0" i="0">
                <a:latin typeface="Arial Rounded MT Bold" panose="020F0704030504030204" pitchFamily="34" charset="77"/>
              </a:defRPr>
            </a:lvl1pPr>
            <a:lvl2pPr>
              <a:defRPr b="0" i="0">
                <a:latin typeface="Arial Rounded MT Bold" panose="020F0704030504030204" pitchFamily="34" charset="77"/>
              </a:defRPr>
            </a:lvl2pPr>
            <a:lvl3pPr>
              <a:defRPr b="0" i="0">
                <a:latin typeface="Arial Rounded MT Bold" panose="020F0704030504030204" pitchFamily="34" charset="77"/>
              </a:defRPr>
            </a:lvl3pPr>
            <a:lvl4pPr>
              <a:defRPr b="0" i="0">
                <a:latin typeface="Arial Rounded MT Bold" panose="020F0704030504030204" pitchFamily="34" charset="77"/>
              </a:defRPr>
            </a:lvl4pPr>
            <a:lvl5pPr>
              <a:defRPr b="0" i="0">
                <a:latin typeface="Arial Rounded MT Bold" panose="020F070403050403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613245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94878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3.jpe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1.xml"/><Relationship Id="rId1"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6.xml"/><Relationship Id="rId1" Type="http://schemas.openxmlformats.org/officeDocument/2006/relationships/slideLayout" Target="../slideLayouts/slideLayout12.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7.xml"/><Relationship Id="rId1" Type="http://schemas.openxmlformats.org/officeDocument/2006/relationships/slideLayout" Target="../slideLayouts/slideLayout1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4.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F7BD4E7F-80C1-7C4F-9306-CB44F3525BED}"/>
              </a:ext>
            </a:extLst>
          </p:cNvPr>
          <p:cNvSpPr>
            <a:spLocks noGrp="1" noChangeArrowheads="1"/>
          </p:cNvSpPr>
          <p:nvPr>
            <p:ph type="title"/>
          </p:nvPr>
        </p:nvSpPr>
        <p:spPr bwMode="auto">
          <a:xfrm>
            <a:off x="685800" y="0"/>
            <a:ext cx="108585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b" anchorCtr="0" compatLnSpc="1">
            <a:prstTxWarp prst="textNoShape">
              <a:avLst/>
            </a:prstTxWarp>
          </a:bodyPr>
          <a:lstStyle/>
          <a:p>
            <a:pPr lvl="0"/>
            <a:r>
              <a:rPr lang="en-US" altLang="ro-RO">
                <a:sym typeface="Arial" panose="020B0604020202020204" pitchFamily="34" charset="0"/>
              </a:rPr>
              <a:t>Click to edit Master title style</a:t>
            </a:r>
          </a:p>
        </p:txBody>
      </p:sp>
      <p:sp>
        <p:nvSpPr>
          <p:cNvPr id="1027" name="Rectangle 2">
            <a:extLst>
              <a:ext uri="{FF2B5EF4-FFF2-40B4-BE49-F238E27FC236}">
                <a16:creationId xmlns:a16="http://schemas.microsoft.com/office/drawing/2014/main" id="{B9325172-8F3A-5D42-AD9A-3274CCE1A7CD}"/>
              </a:ext>
            </a:extLst>
          </p:cNvPr>
          <p:cNvSpPr>
            <a:spLocks noGrp="1" noChangeArrowheads="1"/>
          </p:cNvSpPr>
          <p:nvPr>
            <p:ph type="body" idx="1"/>
          </p:nvPr>
        </p:nvSpPr>
        <p:spPr bwMode="auto">
          <a:xfrm>
            <a:off x="685800" y="3200400"/>
            <a:ext cx="1085215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p>
            <a:pPr lvl="0"/>
            <a:r>
              <a:rPr lang="en-US" altLang="ro-RO">
                <a:sym typeface="Arial" panose="020B0604020202020204" pitchFamily="34" charset="0"/>
              </a:rPr>
              <a:t>Click to edit Master text styles</a:t>
            </a:r>
          </a:p>
          <a:p>
            <a:pPr lvl="1"/>
            <a:r>
              <a:rPr lang="en-US" altLang="ro-RO">
                <a:sym typeface="Arial" panose="020B0604020202020204" pitchFamily="34" charset="0"/>
              </a:rPr>
              <a:t>Second level</a:t>
            </a:r>
          </a:p>
          <a:p>
            <a:pPr lvl="2"/>
            <a:r>
              <a:rPr lang="en-US" altLang="ro-RO">
                <a:sym typeface="Arial" panose="020B0604020202020204" pitchFamily="34" charset="0"/>
              </a:rPr>
              <a:t>Third level</a:t>
            </a:r>
          </a:p>
          <a:p>
            <a:pPr lvl="3"/>
            <a:r>
              <a:rPr lang="en-US" altLang="ro-RO">
                <a:sym typeface="Arial" panose="020B0604020202020204" pitchFamily="34" charset="0"/>
              </a:rPr>
              <a:t>Fourth level</a:t>
            </a:r>
          </a:p>
          <a:p>
            <a:pPr lvl="4"/>
            <a:r>
              <a:rPr lang="en-US" altLang="ro-RO">
                <a:sym typeface="Arial" panose="020B0604020202020204" pitchFamily="34" charset="0"/>
              </a:rPr>
              <a:t>Fifth level</a:t>
            </a:r>
          </a:p>
        </p:txBody>
      </p:sp>
      <p:pic>
        <p:nvPicPr>
          <p:cNvPr id="1028" name="Picture 1" descr="ST_rgb.png">
            <a:extLst>
              <a:ext uri="{FF2B5EF4-FFF2-40B4-BE49-F238E27FC236}">
                <a16:creationId xmlns:a16="http://schemas.microsoft.com/office/drawing/2014/main" id="{EB3BAEBF-EB8D-2643-ABF6-48DBD836D8C4}"/>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5064919" y="5524500"/>
            <a:ext cx="2062163"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4474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Lst>
  <p:transition/>
  <p:hf sldNum="0" hdr="0" ftr="0" dt="0"/>
  <p:txStyles>
    <p:titleStyle>
      <a:lvl1pPr algn="ctr" rtl="0" eaLnBrk="1" fontAlgn="base" hangingPunct="1">
        <a:lnSpc>
          <a:spcPct val="90000"/>
        </a:lnSpc>
        <a:spcBef>
          <a:spcPct val="0"/>
        </a:spcBef>
        <a:spcAft>
          <a:spcPct val="0"/>
        </a:spcAft>
        <a:defRPr sz="4000" b="0" i="0">
          <a:solidFill>
            <a:srgbClr val="FFFFFF"/>
          </a:solidFill>
          <a:latin typeface="Arial Rounded MT Bold" panose="020F0704030504030204" pitchFamily="34" charset="77"/>
          <a:ea typeface="+mj-ea"/>
          <a:cs typeface="+mj-cs"/>
          <a:sym typeface="Arial" panose="020B0604020202020204" pitchFamily="34" charset="0"/>
        </a:defRPr>
      </a:lvl1pPr>
      <a:lvl2pPr algn="ctr" rtl="0" eaLnBrk="1" fontAlgn="base" hangingPunct="1">
        <a:lnSpc>
          <a:spcPct val="90000"/>
        </a:lnSpc>
        <a:spcBef>
          <a:spcPct val="0"/>
        </a:spcBef>
        <a:spcAft>
          <a:spcPct val="0"/>
        </a:spcAft>
        <a:defRPr sz="4000">
          <a:solidFill>
            <a:srgbClr val="FFFFFF"/>
          </a:solidFill>
          <a:latin typeface="Arial" charset="0"/>
          <a:ea typeface="ヒラギノ角ゴ ProN W6" charset="0"/>
          <a:cs typeface="ヒラギノ角ゴ ProN W6" charset="0"/>
          <a:sym typeface="Arial" panose="020B0604020202020204" pitchFamily="34" charset="0"/>
        </a:defRPr>
      </a:lvl2pPr>
      <a:lvl3pPr algn="ctr" rtl="0" eaLnBrk="1" fontAlgn="base" hangingPunct="1">
        <a:lnSpc>
          <a:spcPct val="90000"/>
        </a:lnSpc>
        <a:spcBef>
          <a:spcPct val="0"/>
        </a:spcBef>
        <a:spcAft>
          <a:spcPct val="0"/>
        </a:spcAft>
        <a:defRPr sz="4000">
          <a:solidFill>
            <a:srgbClr val="FFFFFF"/>
          </a:solidFill>
          <a:latin typeface="Arial" charset="0"/>
          <a:ea typeface="ヒラギノ角ゴ ProN W6" charset="0"/>
          <a:cs typeface="ヒラギノ角ゴ ProN W6" charset="0"/>
          <a:sym typeface="Arial" panose="020B0604020202020204" pitchFamily="34" charset="0"/>
        </a:defRPr>
      </a:lvl3pPr>
      <a:lvl4pPr algn="ctr" rtl="0" eaLnBrk="1" fontAlgn="base" hangingPunct="1">
        <a:lnSpc>
          <a:spcPct val="90000"/>
        </a:lnSpc>
        <a:spcBef>
          <a:spcPct val="0"/>
        </a:spcBef>
        <a:spcAft>
          <a:spcPct val="0"/>
        </a:spcAft>
        <a:defRPr sz="4000">
          <a:solidFill>
            <a:srgbClr val="FFFFFF"/>
          </a:solidFill>
          <a:latin typeface="Arial" charset="0"/>
          <a:ea typeface="ヒラギノ角ゴ ProN W6" charset="0"/>
          <a:cs typeface="ヒラギノ角ゴ ProN W6" charset="0"/>
          <a:sym typeface="Arial" panose="020B0604020202020204" pitchFamily="34" charset="0"/>
        </a:defRPr>
      </a:lvl4pPr>
      <a:lvl5pPr algn="ctr" rtl="0" eaLnBrk="1" fontAlgn="base" hangingPunct="1">
        <a:lnSpc>
          <a:spcPct val="90000"/>
        </a:lnSpc>
        <a:spcBef>
          <a:spcPct val="0"/>
        </a:spcBef>
        <a:spcAft>
          <a:spcPct val="0"/>
        </a:spcAft>
        <a:defRPr sz="4000">
          <a:solidFill>
            <a:srgbClr val="FFFFFF"/>
          </a:solidFill>
          <a:latin typeface="Arial" charset="0"/>
          <a:ea typeface="ヒラギノ角ゴ ProN W6" charset="0"/>
          <a:cs typeface="ヒラギノ角ゴ ProN W6" charset="0"/>
          <a:sym typeface="Arial" panose="020B0604020202020204" pitchFamily="34" charset="0"/>
        </a:defRPr>
      </a:lvl5pPr>
      <a:lvl6pPr marL="228600" algn="ctr" rtl="0" eaLnBrk="1" fontAlgn="base" hangingPunct="1">
        <a:lnSpc>
          <a:spcPct val="90000"/>
        </a:lnSpc>
        <a:spcBef>
          <a:spcPct val="0"/>
        </a:spcBef>
        <a:spcAft>
          <a:spcPct val="0"/>
        </a:spcAft>
        <a:defRPr sz="5300" b="1">
          <a:solidFill>
            <a:srgbClr val="FFFFFF"/>
          </a:solidFill>
          <a:latin typeface="Arial" charset="0"/>
          <a:ea typeface="ヒラギノ角ゴ ProN W6" charset="0"/>
          <a:cs typeface="ヒラギノ角ゴ ProN W6" charset="0"/>
          <a:sym typeface="Arial" charset="0"/>
        </a:defRPr>
      </a:lvl6pPr>
      <a:lvl7pPr marL="457200" algn="ctr" rtl="0" eaLnBrk="1" fontAlgn="base" hangingPunct="1">
        <a:lnSpc>
          <a:spcPct val="90000"/>
        </a:lnSpc>
        <a:spcBef>
          <a:spcPct val="0"/>
        </a:spcBef>
        <a:spcAft>
          <a:spcPct val="0"/>
        </a:spcAft>
        <a:defRPr sz="5300" b="1">
          <a:solidFill>
            <a:srgbClr val="FFFFFF"/>
          </a:solidFill>
          <a:latin typeface="Arial" charset="0"/>
          <a:ea typeface="ヒラギノ角ゴ ProN W6" charset="0"/>
          <a:cs typeface="ヒラギノ角ゴ ProN W6" charset="0"/>
          <a:sym typeface="Arial" charset="0"/>
        </a:defRPr>
      </a:lvl7pPr>
      <a:lvl8pPr marL="685800" algn="ctr" rtl="0" eaLnBrk="1" fontAlgn="base" hangingPunct="1">
        <a:lnSpc>
          <a:spcPct val="90000"/>
        </a:lnSpc>
        <a:spcBef>
          <a:spcPct val="0"/>
        </a:spcBef>
        <a:spcAft>
          <a:spcPct val="0"/>
        </a:spcAft>
        <a:defRPr sz="5300" b="1">
          <a:solidFill>
            <a:srgbClr val="FFFFFF"/>
          </a:solidFill>
          <a:latin typeface="Arial" charset="0"/>
          <a:ea typeface="ヒラギノ角ゴ ProN W6" charset="0"/>
          <a:cs typeface="ヒラギノ角ゴ ProN W6" charset="0"/>
          <a:sym typeface="Arial" charset="0"/>
        </a:defRPr>
      </a:lvl8pPr>
      <a:lvl9pPr marL="914400" algn="ctr" rtl="0" eaLnBrk="1" fontAlgn="base" hangingPunct="1">
        <a:lnSpc>
          <a:spcPct val="90000"/>
        </a:lnSpc>
        <a:spcBef>
          <a:spcPct val="0"/>
        </a:spcBef>
        <a:spcAft>
          <a:spcPct val="0"/>
        </a:spcAft>
        <a:defRPr sz="5300" b="1">
          <a:solidFill>
            <a:srgbClr val="FFFFFF"/>
          </a:solidFill>
          <a:latin typeface="Arial" charset="0"/>
          <a:ea typeface="ヒラギノ角ゴ ProN W6" charset="0"/>
          <a:cs typeface="ヒラギノ角ゴ ProN W6" charset="0"/>
          <a:sym typeface="Arial" charset="0"/>
        </a:defRPr>
      </a:lvl9pPr>
    </p:titleStyle>
    <p:bodyStyle>
      <a:lvl1pPr marL="171450" indent="-171450" algn="ctr" rtl="0" eaLnBrk="1" fontAlgn="base" hangingPunct="1">
        <a:spcBef>
          <a:spcPts val="950"/>
        </a:spcBef>
        <a:spcAft>
          <a:spcPct val="0"/>
        </a:spcAft>
        <a:defRPr sz="2700" b="0" i="0">
          <a:solidFill>
            <a:srgbClr val="FFFFFF"/>
          </a:solidFill>
          <a:latin typeface="Arial Rounded MT Bold" panose="020F0704030504030204" pitchFamily="34" charset="77"/>
          <a:ea typeface="+mn-ea"/>
          <a:cs typeface="+mn-cs"/>
          <a:sym typeface="Arial" panose="020B0604020202020204" pitchFamily="34" charset="0"/>
        </a:defRPr>
      </a:lvl1pPr>
      <a:lvl2pPr marL="371475" indent="-142875" algn="ctr" rtl="0" eaLnBrk="1" fontAlgn="base" hangingPunct="1">
        <a:spcBef>
          <a:spcPct val="0"/>
        </a:spcBef>
        <a:spcAft>
          <a:spcPct val="0"/>
        </a:spcAft>
        <a:defRPr sz="2700" b="0" i="0">
          <a:solidFill>
            <a:srgbClr val="FFFFFF"/>
          </a:solidFill>
          <a:latin typeface="Arial Rounded MT Bold" panose="020F0704030504030204" pitchFamily="34" charset="77"/>
          <a:ea typeface="+mn-ea"/>
          <a:cs typeface="+mn-cs"/>
          <a:sym typeface="Arial" panose="020B0604020202020204" pitchFamily="34" charset="0"/>
        </a:defRPr>
      </a:lvl2pPr>
      <a:lvl3pPr marL="571500" indent="-114300" algn="ctr" rtl="0" eaLnBrk="1" fontAlgn="base" hangingPunct="1">
        <a:spcBef>
          <a:spcPct val="0"/>
        </a:spcBef>
        <a:spcAft>
          <a:spcPct val="0"/>
        </a:spcAft>
        <a:defRPr sz="2700" b="0" i="0">
          <a:solidFill>
            <a:srgbClr val="FFFFFF"/>
          </a:solidFill>
          <a:latin typeface="Arial Rounded MT Bold" panose="020F0704030504030204" pitchFamily="34" charset="77"/>
          <a:ea typeface="+mn-ea"/>
          <a:cs typeface="+mn-cs"/>
          <a:sym typeface="Arial" panose="020B0604020202020204" pitchFamily="34" charset="0"/>
        </a:defRPr>
      </a:lvl3pPr>
      <a:lvl4pPr marL="800100" indent="-114300" algn="ctr" rtl="0" eaLnBrk="1" fontAlgn="base" hangingPunct="1">
        <a:spcBef>
          <a:spcPct val="0"/>
        </a:spcBef>
        <a:spcAft>
          <a:spcPct val="0"/>
        </a:spcAft>
        <a:defRPr sz="2700" b="0" i="0">
          <a:solidFill>
            <a:srgbClr val="FFFFFF"/>
          </a:solidFill>
          <a:latin typeface="Arial Rounded MT Bold" panose="020F0704030504030204" pitchFamily="34" charset="77"/>
          <a:ea typeface="+mn-ea"/>
          <a:cs typeface="+mn-cs"/>
          <a:sym typeface="Arial" panose="020B0604020202020204" pitchFamily="34" charset="0"/>
        </a:defRPr>
      </a:lvl4pPr>
      <a:lvl5pPr marL="1028700" indent="-114300" algn="ctr" rtl="0" eaLnBrk="1" fontAlgn="base" hangingPunct="1">
        <a:spcBef>
          <a:spcPct val="0"/>
        </a:spcBef>
        <a:spcAft>
          <a:spcPct val="0"/>
        </a:spcAft>
        <a:defRPr sz="2700" b="0" i="0">
          <a:solidFill>
            <a:srgbClr val="FFFFFF"/>
          </a:solidFill>
          <a:latin typeface="Arial Rounded MT Bold" panose="020F0704030504030204" pitchFamily="34" charset="77"/>
          <a:ea typeface="+mn-ea"/>
          <a:cs typeface="+mn-cs"/>
          <a:sym typeface="Arial" panose="020B0604020202020204" pitchFamily="34" charset="0"/>
        </a:defRPr>
      </a:lvl5pPr>
      <a:lvl6pPr marL="228600" algn="ctr" rtl="0" eaLnBrk="1" fontAlgn="base" hangingPunct="1">
        <a:spcBef>
          <a:spcPct val="0"/>
        </a:spcBef>
        <a:spcAft>
          <a:spcPct val="0"/>
        </a:spcAft>
        <a:defRPr sz="2600">
          <a:solidFill>
            <a:srgbClr val="FFFFFF"/>
          </a:solidFill>
          <a:latin typeface="+mn-lt"/>
          <a:ea typeface="+mn-ea"/>
          <a:cs typeface="+mn-cs"/>
          <a:sym typeface="Arial" charset="0"/>
        </a:defRPr>
      </a:lvl6pPr>
      <a:lvl7pPr marL="457200" algn="ctr" rtl="0" eaLnBrk="1" fontAlgn="base" hangingPunct="1">
        <a:spcBef>
          <a:spcPct val="0"/>
        </a:spcBef>
        <a:spcAft>
          <a:spcPct val="0"/>
        </a:spcAft>
        <a:defRPr sz="2600">
          <a:solidFill>
            <a:srgbClr val="FFFFFF"/>
          </a:solidFill>
          <a:latin typeface="+mn-lt"/>
          <a:ea typeface="+mn-ea"/>
          <a:cs typeface="+mn-cs"/>
          <a:sym typeface="Arial" charset="0"/>
        </a:defRPr>
      </a:lvl7pPr>
      <a:lvl8pPr marL="685800" algn="ctr" rtl="0" eaLnBrk="1" fontAlgn="base" hangingPunct="1">
        <a:spcBef>
          <a:spcPct val="0"/>
        </a:spcBef>
        <a:spcAft>
          <a:spcPct val="0"/>
        </a:spcAft>
        <a:defRPr sz="2600">
          <a:solidFill>
            <a:srgbClr val="FFFFFF"/>
          </a:solidFill>
          <a:latin typeface="+mn-lt"/>
          <a:ea typeface="+mn-ea"/>
          <a:cs typeface="+mn-cs"/>
          <a:sym typeface="Arial" charset="0"/>
        </a:defRPr>
      </a:lvl8pPr>
      <a:lvl9pPr marL="914400" algn="ctr" rtl="0" eaLnBrk="1" fontAlgn="base" hangingPunct="1">
        <a:spcBef>
          <a:spcPct val="0"/>
        </a:spcBef>
        <a:spcAft>
          <a:spcPct val="0"/>
        </a:spcAft>
        <a:defRPr sz="2600">
          <a:solidFill>
            <a:srgbClr val="FFFFFF"/>
          </a:solidFill>
          <a:latin typeface="+mn-lt"/>
          <a:ea typeface="+mn-ea"/>
          <a:cs typeface="+mn-cs"/>
          <a:sym typeface="Arial"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5544296C-3EAA-C94E-8C6B-DDED722B92F2}"/>
              </a:ext>
            </a:extLst>
          </p:cNvPr>
          <p:cNvSpPr>
            <a:spLocks noGrp="1" noChangeArrowheads="1"/>
          </p:cNvSpPr>
          <p:nvPr>
            <p:ph type="title"/>
          </p:nvPr>
        </p:nvSpPr>
        <p:spPr bwMode="auto">
          <a:xfrm>
            <a:off x="308769" y="120650"/>
            <a:ext cx="11567319"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ctr" anchorCtr="0" compatLnSpc="1">
            <a:prstTxWarp prst="textNoShape">
              <a:avLst/>
            </a:prstTxWarp>
          </a:bodyPr>
          <a:lstStyle/>
          <a:p>
            <a:pPr lvl="0"/>
            <a:r>
              <a:rPr lang="en-US" altLang="ro-RO">
                <a:sym typeface="Arial" panose="020B0604020202020204" pitchFamily="34" charset="0"/>
              </a:rPr>
              <a:t>Click to edit Master title style</a:t>
            </a:r>
          </a:p>
        </p:txBody>
      </p:sp>
      <p:sp>
        <p:nvSpPr>
          <p:cNvPr id="2051" name="Rectangle 2">
            <a:extLst>
              <a:ext uri="{FF2B5EF4-FFF2-40B4-BE49-F238E27FC236}">
                <a16:creationId xmlns:a16="http://schemas.microsoft.com/office/drawing/2014/main" id="{CE8FC94E-4D9A-5149-9ED4-CA111CF650D3}"/>
              </a:ext>
            </a:extLst>
          </p:cNvPr>
          <p:cNvSpPr>
            <a:spLocks noGrp="1" noChangeArrowheads="1"/>
          </p:cNvSpPr>
          <p:nvPr>
            <p:ph type="body" idx="1"/>
          </p:nvPr>
        </p:nvSpPr>
        <p:spPr bwMode="auto">
          <a:xfrm>
            <a:off x="308769" y="990600"/>
            <a:ext cx="11567319"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p>
            <a:pPr lvl="0"/>
            <a:r>
              <a:rPr lang="en-US" altLang="ro-RO">
                <a:sym typeface="Arial" panose="020B0604020202020204" pitchFamily="34" charset="0"/>
              </a:rPr>
              <a:t>Click to edit Master text styles</a:t>
            </a:r>
          </a:p>
          <a:p>
            <a:pPr lvl="1"/>
            <a:r>
              <a:rPr lang="en-US" altLang="ro-RO">
                <a:sym typeface="Arial" panose="020B0604020202020204" pitchFamily="34" charset="0"/>
              </a:rPr>
              <a:t>Second level</a:t>
            </a:r>
          </a:p>
          <a:p>
            <a:pPr lvl="2"/>
            <a:r>
              <a:rPr lang="en-US" altLang="ro-RO">
                <a:sym typeface="Arial" panose="020B0604020202020204" pitchFamily="34" charset="0"/>
              </a:rPr>
              <a:t>Third level</a:t>
            </a:r>
          </a:p>
          <a:p>
            <a:pPr lvl="3"/>
            <a:r>
              <a:rPr lang="en-US" altLang="ro-RO">
                <a:sym typeface="Arial" panose="020B0604020202020204" pitchFamily="34" charset="0"/>
              </a:rPr>
              <a:t>Fourth level</a:t>
            </a:r>
          </a:p>
          <a:p>
            <a:pPr lvl="4"/>
            <a:r>
              <a:rPr lang="en-US" altLang="ro-RO">
                <a:sym typeface="Arial" panose="020B0604020202020204" pitchFamily="34" charset="0"/>
              </a:rPr>
              <a:t>Fifth level</a:t>
            </a:r>
          </a:p>
        </p:txBody>
      </p:sp>
    </p:spTree>
    <p:extLst>
      <p:ext uri="{BB962C8B-B14F-4D97-AF65-F5344CB8AC3E}">
        <p14:creationId xmlns:p14="http://schemas.microsoft.com/office/powerpoint/2010/main" val="2999703656"/>
      </p:ext>
    </p:extLst>
  </p:cSld>
  <p:clrMap bg1="lt1" tx1="dk1" bg2="lt2" tx2="dk2" accent1="accent1" accent2="accent2" accent3="accent3" accent4="accent4" accent5="accent5" accent6="accent6" hlink="hlink" folHlink="folHlink"/>
  <p:sldLayoutIdLst>
    <p:sldLayoutId id="2147483685" r:id="rId1"/>
    <p:sldLayoutId id="2147483686" r:id="rId2"/>
  </p:sldLayoutIdLst>
  <p:transition/>
  <p:hf hdr="0" ftr="0" dt="0"/>
  <p:txStyles>
    <p:titleStyle>
      <a:lvl1pPr algn="ctr" rtl="0" eaLnBrk="1" fontAlgn="base" hangingPunct="1">
        <a:spcBef>
          <a:spcPct val="0"/>
        </a:spcBef>
        <a:spcAft>
          <a:spcPct val="0"/>
        </a:spcAft>
        <a:defRPr sz="3300" b="0" i="0">
          <a:solidFill>
            <a:srgbClr val="FFFFFF"/>
          </a:solidFill>
          <a:latin typeface="Arial Rounded MT Bold" panose="020F0704030504030204" pitchFamily="34" charset="77"/>
          <a:ea typeface="+mj-ea"/>
          <a:cs typeface="+mj-cs"/>
          <a:sym typeface="Arial" panose="020B0604020202020204" pitchFamily="34" charset="0"/>
        </a:defRPr>
      </a:lvl1pPr>
      <a:lvl2pPr algn="ctr" rtl="0" eaLnBrk="1" fontAlgn="base" hangingPunct="1">
        <a:spcBef>
          <a:spcPct val="0"/>
        </a:spcBef>
        <a:spcAft>
          <a:spcPct val="0"/>
        </a:spcAft>
        <a:defRPr sz="3300">
          <a:solidFill>
            <a:srgbClr val="FFFFFF"/>
          </a:solidFill>
          <a:latin typeface="Arial" charset="0"/>
          <a:ea typeface="ヒラギノ角ゴ ProN W6" charset="0"/>
          <a:cs typeface="ヒラギノ角ゴ ProN W6" charset="0"/>
          <a:sym typeface="Arial" panose="020B0604020202020204" pitchFamily="34" charset="0"/>
        </a:defRPr>
      </a:lvl2pPr>
      <a:lvl3pPr algn="ctr" rtl="0" eaLnBrk="1" fontAlgn="base" hangingPunct="1">
        <a:spcBef>
          <a:spcPct val="0"/>
        </a:spcBef>
        <a:spcAft>
          <a:spcPct val="0"/>
        </a:spcAft>
        <a:defRPr sz="3300">
          <a:solidFill>
            <a:srgbClr val="FFFFFF"/>
          </a:solidFill>
          <a:latin typeface="Arial" charset="0"/>
          <a:ea typeface="ヒラギノ角ゴ ProN W6" charset="0"/>
          <a:cs typeface="ヒラギノ角ゴ ProN W6" charset="0"/>
          <a:sym typeface="Arial" panose="020B0604020202020204" pitchFamily="34" charset="0"/>
        </a:defRPr>
      </a:lvl3pPr>
      <a:lvl4pPr algn="ctr" rtl="0" eaLnBrk="1" fontAlgn="base" hangingPunct="1">
        <a:spcBef>
          <a:spcPct val="0"/>
        </a:spcBef>
        <a:spcAft>
          <a:spcPct val="0"/>
        </a:spcAft>
        <a:defRPr sz="3300">
          <a:solidFill>
            <a:srgbClr val="FFFFFF"/>
          </a:solidFill>
          <a:latin typeface="Arial" charset="0"/>
          <a:ea typeface="ヒラギノ角ゴ ProN W6" charset="0"/>
          <a:cs typeface="ヒラギノ角ゴ ProN W6" charset="0"/>
          <a:sym typeface="Arial" panose="020B0604020202020204" pitchFamily="34" charset="0"/>
        </a:defRPr>
      </a:lvl4pPr>
      <a:lvl5pPr algn="ctr" rtl="0" eaLnBrk="1" fontAlgn="base" hangingPunct="1">
        <a:spcBef>
          <a:spcPct val="0"/>
        </a:spcBef>
        <a:spcAft>
          <a:spcPct val="0"/>
        </a:spcAft>
        <a:defRPr sz="3300">
          <a:solidFill>
            <a:srgbClr val="FFFFFF"/>
          </a:solidFill>
          <a:latin typeface="Arial" charset="0"/>
          <a:ea typeface="ヒラギノ角ゴ ProN W6" charset="0"/>
          <a:cs typeface="ヒラギノ角ゴ ProN W6" charset="0"/>
          <a:sym typeface="Arial" panose="020B0604020202020204" pitchFamily="34" charset="0"/>
        </a:defRPr>
      </a:lvl5pPr>
      <a:lvl6pPr marL="228600" algn="ctr" rtl="0" eaLnBrk="1" fontAlgn="base" hangingPunct="1">
        <a:spcBef>
          <a:spcPct val="0"/>
        </a:spcBef>
        <a:spcAft>
          <a:spcPct val="0"/>
        </a:spcAft>
        <a:defRPr sz="4800" b="1">
          <a:solidFill>
            <a:srgbClr val="FFFFFF"/>
          </a:solidFill>
          <a:latin typeface="Arial" charset="0"/>
          <a:ea typeface="ヒラギノ角ゴ ProN W6" charset="0"/>
          <a:cs typeface="ヒラギノ角ゴ ProN W6" charset="0"/>
          <a:sym typeface="Arial" charset="0"/>
        </a:defRPr>
      </a:lvl6pPr>
      <a:lvl7pPr marL="457200" algn="ctr" rtl="0" eaLnBrk="1" fontAlgn="base" hangingPunct="1">
        <a:spcBef>
          <a:spcPct val="0"/>
        </a:spcBef>
        <a:spcAft>
          <a:spcPct val="0"/>
        </a:spcAft>
        <a:defRPr sz="4800" b="1">
          <a:solidFill>
            <a:srgbClr val="FFFFFF"/>
          </a:solidFill>
          <a:latin typeface="Arial" charset="0"/>
          <a:ea typeface="ヒラギノ角ゴ ProN W6" charset="0"/>
          <a:cs typeface="ヒラギノ角ゴ ProN W6" charset="0"/>
          <a:sym typeface="Arial" charset="0"/>
        </a:defRPr>
      </a:lvl7pPr>
      <a:lvl8pPr marL="685800" algn="ctr" rtl="0" eaLnBrk="1" fontAlgn="base" hangingPunct="1">
        <a:spcBef>
          <a:spcPct val="0"/>
        </a:spcBef>
        <a:spcAft>
          <a:spcPct val="0"/>
        </a:spcAft>
        <a:defRPr sz="4800" b="1">
          <a:solidFill>
            <a:srgbClr val="FFFFFF"/>
          </a:solidFill>
          <a:latin typeface="Arial" charset="0"/>
          <a:ea typeface="ヒラギノ角ゴ ProN W6" charset="0"/>
          <a:cs typeface="ヒラギノ角ゴ ProN W6" charset="0"/>
          <a:sym typeface="Arial" charset="0"/>
        </a:defRPr>
      </a:lvl8pPr>
      <a:lvl9pPr marL="914400" algn="ctr" rtl="0" eaLnBrk="1" fontAlgn="base" hangingPunct="1">
        <a:spcBef>
          <a:spcPct val="0"/>
        </a:spcBef>
        <a:spcAft>
          <a:spcPct val="0"/>
        </a:spcAft>
        <a:defRPr sz="4800" b="1">
          <a:solidFill>
            <a:srgbClr val="FFFFFF"/>
          </a:solidFill>
          <a:latin typeface="Arial" charset="0"/>
          <a:ea typeface="ヒラギノ角ゴ ProN W6" charset="0"/>
          <a:cs typeface="ヒラギノ角ゴ ProN W6" charset="0"/>
          <a:sym typeface="Arial" charset="0"/>
        </a:defRPr>
      </a:lvl9pPr>
    </p:titleStyle>
    <p:bodyStyle>
      <a:lvl1pPr marL="228600" indent="-228600" algn="l" rtl="0" eaLnBrk="1" fontAlgn="base" hangingPunct="1">
        <a:spcBef>
          <a:spcPts val="1050"/>
        </a:spcBef>
        <a:spcAft>
          <a:spcPct val="0"/>
        </a:spcAft>
        <a:buClr>
          <a:srgbClr val="D3002D"/>
        </a:buClr>
        <a:buSzPct val="100000"/>
        <a:buFont typeface="Wingdings" pitchFamily="2" charset="2"/>
        <a:buChar char="§"/>
        <a:defRPr sz="2200" b="0" i="0">
          <a:solidFill>
            <a:srgbClr val="FFFFFF"/>
          </a:solidFill>
          <a:latin typeface="Arial Rounded MT Bold" panose="020F0704030504030204" pitchFamily="34" charset="77"/>
          <a:ea typeface="+mn-ea"/>
          <a:cs typeface="+mn-cs"/>
          <a:sym typeface="Arial" panose="020B0604020202020204" pitchFamily="34" charset="0"/>
        </a:defRPr>
      </a:lvl1pPr>
      <a:lvl2pPr marL="438150" indent="-228600" algn="l" rtl="0" eaLnBrk="1" fontAlgn="base" hangingPunct="1">
        <a:spcBef>
          <a:spcPts val="950"/>
        </a:spcBef>
        <a:spcAft>
          <a:spcPct val="0"/>
        </a:spcAft>
        <a:buClr>
          <a:srgbClr val="D3002D"/>
        </a:buClr>
        <a:buSzPct val="100000"/>
        <a:buFont typeface="Arial" panose="020B0604020202020204" pitchFamily="34" charset="0"/>
        <a:buChar char="-"/>
        <a:defRPr sz="2200" b="0" i="0">
          <a:solidFill>
            <a:srgbClr val="FFFFFF"/>
          </a:solidFill>
          <a:latin typeface="Arial Rounded MT Bold" panose="020F0704030504030204" pitchFamily="34" charset="77"/>
          <a:ea typeface="+mn-ea"/>
          <a:cs typeface="+mn-cs"/>
          <a:sym typeface="Arial" panose="020B0604020202020204" pitchFamily="34" charset="0"/>
        </a:defRPr>
      </a:lvl2pPr>
      <a:lvl3pPr marL="781050" indent="-228600" algn="l" rtl="0" eaLnBrk="1" fontAlgn="base" hangingPunct="1">
        <a:spcBef>
          <a:spcPts val="800"/>
        </a:spcBef>
        <a:spcAft>
          <a:spcPct val="0"/>
        </a:spcAft>
        <a:buClr>
          <a:srgbClr val="D3002D"/>
        </a:buClr>
        <a:buSzPct val="100000"/>
        <a:buFont typeface="Arial" panose="020B0604020202020204" pitchFamily="34" charset="0"/>
        <a:buChar char="-"/>
        <a:defRPr sz="2200" b="0" i="0">
          <a:solidFill>
            <a:srgbClr val="FFFFFF"/>
          </a:solidFill>
          <a:latin typeface="Arial Rounded MT Bold" panose="020F0704030504030204" pitchFamily="34" charset="77"/>
          <a:ea typeface="+mn-ea"/>
          <a:cs typeface="+mn-cs"/>
          <a:sym typeface="Arial" panose="020B0604020202020204" pitchFamily="34" charset="0"/>
        </a:defRPr>
      </a:lvl3pPr>
      <a:lvl4pPr marL="10096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rgbClr val="FFFFFF"/>
          </a:solidFill>
          <a:latin typeface="Arial Rounded MT Bold" panose="020F0704030504030204" pitchFamily="34" charset="77"/>
          <a:ea typeface="+mn-ea"/>
          <a:cs typeface="+mn-cs"/>
          <a:sym typeface="Arial" panose="020B0604020202020204" pitchFamily="34" charset="0"/>
        </a:defRPr>
      </a:lvl4pPr>
      <a:lvl5pPr marL="12382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rgbClr val="FFFFFF"/>
          </a:solidFill>
          <a:latin typeface="Arial Rounded MT Bold" panose="020F0704030504030204" pitchFamily="34" charset="77"/>
          <a:ea typeface="+mn-ea"/>
          <a:cs typeface="+mn-cs"/>
          <a:sym typeface="Arial" panose="020B0604020202020204" pitchFamily="34" charset="0"/>
        </a:defRPr>
      </a:lvl5pPr>
      <a:lvl6pPr marL="1466850" indent="-228600" algn="l" rtl="0" eaLnBrk="1" fontAlgn="base" hangingPunct="1">
        <a:spcBef>
          <a:spcPts val="650"/>
        </a:spcBef>
        <a:spcAft>
          <a:spcPct val="0"/>
        </a:spcAft>
        <a:buClr>
          <a:srgbClr val="D3002D"/>
        </a:buClr>
        <a:buSzPct val="100000"/>
        <a:buFont typeface="Arial" charset="0"/>
        <a:buChar char="-"/>
        <a:defRPr sz="2400">
          <a:solidFill>
            <a:srgbClr val="FFFFFF"/>
          </a:solidFill>
          <a:latin typeface="+mn-lt"/>
          <a:ea typeface="+mn-ea"/>
          <a:cs typeface="+mn-cs"/>
          <a:sym typeface="Arial" charset="0"/>
        </a:defRPr>
      </a:lvl6pPr>
      <a:lvl7pPr marL="1695450" indent="-228600" algn="l" rtl="0" eaLnBrk="1" fontAlgn="base" hangingPunct="1">
        <a:spcBef>
          <a:spcPts val="650"/>
        </a:spcBef>
        <a:spcAft>
          <a:spcPct val="0"/>
        </a:spcAft>
        <a:buClr>
          <a:srgbClr val="D3002D"/>
        </a:buClr>
        <a:buSzPct val="100000"/>
        <a:buFont typeface="Arial" charset="0"/>
        <a:buChar char="-"/>
        <a:defRPr sz="2400">
          <a:solidFill>
            <a:srgbClr val="FFFFFF"/>
          </a:solidFill>
          <a:latin typeface="+mn-lt"/>
          <a:ea typeface="+mn-ea"/>
          <a:cs typeface="+mn-cs"/>
          <a:sym typeface="Arial" charset="0"/>
        </a:defRPr>
      </a:lvl7pPr>
      <a:lvl8pPr marL="1924050" indent="-228600" algn="l" rtl="0" eaLnBrk="1" fontAlgn="base" hangingPunct="1">
        <a:spcBef>
          <a:spcPts val="650"/>
        </a:spcBef>
        <a:spcAft>
          <a:spcPct val="0"/>
        </a:spcAft>
        <a:buClr>
          <a:srgbClr val="D3002D"/>
        </a:buClr>
        <a:buSzPct val="100000"/>
        <a:buFont typeface="Arial" charset="0"/>
        <a:buChar char="-"/>
        <a:defRPr sz="2400">
          <a:solidFill>
            <a:srgbClr val="FFFFFF"/>
          </a:solidFill>
          <a:latin typeface="+mn-lt"/>
          <a:ea typeface="+mn-ea"/>
          <a:cs typeface="+mn-cs"/>
          <a:sym typeface="Arial" charset="0"/>
        </a:defRPr>
      </a:lvl8pPr>
      <a:lvl9pPr marL="2152650" indent="-228600" algn="l" rtl="0" eaLnBrk="1" fontAlgn="base" hangingPunct="1">
        <a:spcBef>
          <a:spcPts val="650"/>
        </a:spcBef>
        <a:spcAft>
          <a:spcPct val="0"/>
        </a:spcAft>
        <a:buClr>
          <a:srgbClr val="D3002D"/>
        </a:buClr>
        <a:buSzPct val="100000"/>
        <a:buFont typeface="Arial" charset="0"/>
        <a:buChar char="-"/>
        <a:defRPr sz="2400">
          <a:solidFill>
            <a:srgbClr val="FFFFFF"/>
          </a:solidFill>
          <a:latin typeface="+mn-lt"/>
          <a:ea typeface="+mn-ea"/>
          <a:cs typeface="+mn-cs"/>
          <a:sym typeface="Arial"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1">
            <a:extLst>
              <a:ext uri="{FF2B5EF4-FFF2-40B4-BE49-F238E27FC236}">
                <a16:creationId xmlns:a16="http://schemas.microsoft.com/office/drawing/2014/main" id="{F8C6D265-1D29-4649-8E73-8FCCE0407020}"/>
              </a:ext>
            </a:extLst>
          </p:cNvPr>
          <p:cNvSpPr>
            <a:spLocks noGrp="1" noChangeArrowheads="1"/>
          </p:cNvSpPr>
          <p:nvPr>
            <p:ph type="title"/>
          </p:nvPr>
        </p:nvSpPr>
        <p:spPr bwMode="auto">
          <a:xfrm>
            <a:off x="308769" y="120650"/>
            <a:ext cx="11567319"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ctr" anchorCtr="0" compatLnSpc="1">
            <a:prstTxWarp prst="textNoShape">
              <a:avLst/>
            </a:prstTxWarp>
          </a:bodyPr>
          <a:lstStyle/>
          <a:p>
            <a:pPr lvl="0"/>
            <a:r>
              <a:rPr lang="en-US" altLang="ro-RO">
                <a:sym typeface="Arial" panose="020B0604020202020204" pitchFamily="34" charset="0"/>
              </a:rPr>
              <a:t>Click to edit Master title style</a:t>
            </a:r>
          </a:p>
        </p:txBody>
      </p:sp>
      <p:sp>
        <p:nvSpPr>
          <p:cNvPr id="3075" name="Rectangle 2">
            <a:extLst>
              <a:ext uri="{FF2B5EF4-FFF2-40B4-BE49-F238E27FC236}">
                <a16:creationId xmlns:a16="http://schemas.microsoft.com/office/drawing/2014/main" id="{393FA0B1-20F7-F149-B335-1D4B596AB94E}"/>
              </a:ext>
            </a:extLst>
          </p:cNvPr>
          <p:cNvSpPr>
            <a:spLocks noGrp="1" noChangeArrowheads="1"/>
          </p:cNvSpPr>
          <p:nvPr>
            <p:ph type="body" idx="1"/>
          </p:nvPr>
        </p:nvSpPr>
        <p:spPr bwMode="auto">
          <a:xfrm>
            <a:off x="308769" y="990600"/>
            <a:ext cx="11567319"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p>
            <a:pPr lvl="0"/>
            <a:r>
              <a:rPr lang="en-US" altLang="ro-RO">
                <a:sym typeface="Arial" panose="020B0604020202020204" pitchFamily="34" charset="0"/>
              </a:rPr>
              <a:t>Click to edit Master text styles</a:t>
            </a:r>
          </a:p>
          <a:p>
            <a:pPr lvl="1"/>
            <a:r>
              <a:rPr lang="en-US" altLang="ro-RO">
                <a:sym typeface="Arial" panose="020B0604020202020204" pitchFamily="34" charset="0"/>
              </a:rPr>
              <a:t>Second level</a:t>
            </a:r>
          </a:p>
          <a:p>
            <a:pPr lvl="2"/>
            <a:r>
              <a:rPr lang="en-US" altLang="ro-RO">
                <a:sym typeface="Arial" panose="020B0604020202020204" pitchFamily="34" charset="0"/>
              </a:rPr>
              <a:t>Third level</a:t>
            </a:r>
          </a:p>
          <a:p>
            <a:pPr lvl="3"/>
            <a:r>
              <a:rPr lang="en-US" altLang="ro-RO">
                <a:sym typeface="Arial" panose="020B0604020202020204" pitchFamily="34" charset="0"/>
              </a:rPr>
              <a:t>Fourth level</a:t>
            </a:r>
          </a:p>
          <a:p>
            <a:pPr lvl="4"/>
            <a:r>
              <a:rPr lang="en-US" altLang="ro-RO">
                <a:sym typeface="Arial" panose="020B0604020202020204" pitchFamily="34" charset="0"/>
              </a:rPr>
              <a:t>Fifth level</a:t>
            </a:r>
          </a:p>
        </p:txBody>
      </p:sp>
    </p:spTree>
    <p:extLst>
      <p:ext uri="{BB962C8B-B14F-4D97-AF65-F5344CB8AC3E}">
        <p14:creationId xmlns:p14="http://schemas.microsoft.com/office/powerpoint/2010/main" val="1265856619"/>
      </p:ext>
    </p:extLst>
  </p:cSld>
  <p:clrMap bg1="lt1" tx1="dk1" bg2="lt2" tx2="dk2" accent1="accent1" accent2="accent2" accent3="accent3" accent4="accent4" accent5="accent5" accent6="accent6" hlink="hlink" folHlink="folHlink"/>
  <p:sldLayoutIdLst>
    <p:sldLayoutId id="2147483688" r:id="rId1"/>
  </p:sldLayoutIdLst>
  <p:transition/>
  <p:hf hdr="0" ftr="0" dt="0"/>
  <p:txStyles>
    <p:titleStyle>
      <a:lvl1pPr algn="ctr" rtl="0" eaLnBrk="1" fontAlgn="base" hangingPunct="1">
        <a:spcBef>
          <a:spcPct val="0"/>
        </a:spcBef>
        <a:spcAft>
          <a:spcPct val="0"/>
        </a:spcAft>
        <a:defRPr sz="3300" b="0" i="0">
          <a:solidFill>
            <a:schemeClr val="tx1"/>
          </a:solidFill>
          <a:latin typeface="Arial Rounded MT Bold" panose="020F0704030504030204" pitchFamily="34" charset="77"/>
          <a:ea typeface="+mj-ea"/>
          <a:cs typeface="+mj-cs"/>
          <a:sym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ea typeface="ヒラギノ角ゴ ProN W6" charset="0"/>
          <a:cs typeface="ヒラギノ角ゴ ProN W6" charset="0"/>
          <a:sym typeface="Arial" panose="020B0604020202020204" pitchFamily="34" charset="0"/>
        </a:defRPr>
      </a:lvl2pPr>
      <a:lvl3pPr algn="ctr" rtl="0" eaLnBrk="1" fontAlgn="base" hangingPunct="1">
        <a:spcBef>
          <a:spcPct val="0"/>
        </a:spcBef>
        <a:spcAft>
          <a:spcPct val="0"/>
        </a:spcAft>
        <a:defRPr sz="3300">
          <a:solidFill>
            <a:schemeClr val="tx1"/>
          </a:solidFill>
          <a:latin typeface="Arial" charset="0"/>
          <a:ea typeface="ヒラギノ角ゴ ProN W6" charset="0"/>
          <a:cs typeface="ヒラギノ角ゴ ProN W6" charset="0"/>
          <a:sym typeface="Arial" panose="020B0604020202020204" pitchFamily="34" charset="0"/>
        </a:defRPr>
      </a:lvl3pPr>
      <a:lvl4pPr algn="ctr" rtl="0" eaLnBrk="1" fontAlgn="base" hangingPunct="1">
        <a:spcBef>
          <a:spcPct val="0"/>
        </a:spcBef>
        <a:spcAft>
          <a:spcPct val="0"/>
        </a:spcAft>
        <a:defRPr sz="3300">
          <a:solidFill>
            <a:schemeClr val="tx1"/>
          </a:solidFill>
          <a:latin typeface="Arial" charset="0"/>
          <a:ea typeface="ヒラギノ角ゴ ProN W6" charset="0"/>
          <a:cs typeface="ヒラギノ角ゴ ProN W6" charset="0"/>
          <a:sym typeface="Arial" panose="020B0604020202020204" pitchFamily="34" charset="0"/>
        </a:defRPr>
      </a:lvl4pPr>
      <a:lvl5pPr algn="ctr" rtl="0" eaLnBrk="1" fontAlgn="base" hangingPunct="1">
        <a:spcBef>
          <a:spcPct val="0"/>
        </a:spcBef>
        <a:spcAft>
          <a:spcPct val="0"/>
        </a:spcAft>
        <a:defRPr sz="3300">
          <a:solidFill>
            <a:schemeClr val="tx1"/>
          </a:solidFill>
          <a:latin typeface="Arial" charset="0"/>
          <a:ea typeface="ヒラギノ角ゴ ProN W6" charset="0"/>
          <a:cs typeface="ヒラギノ角ゴ ProN W6" charset="0"/>
          <a:sym typeface="Arial" panose="020B0604020202020204" pitchFamily="34" charset="0"/>
        </a:defRPr>
      </a:lvl5pPr>
      <a:lvl6pPr marL="228600" algn="ctr" rtl="0" eaLnBrk="1" fontAlgn="base" hangingPunct="1">
        <a:spcBef>
          <a:spcPct val="0"/>
        </a:spcBef>
        <a:spcAft>
          <a:spcPct val="0"/>
        </a:spcAft>
        <a:defRPr sz="4800" b="1">
          <a:solidFill>
            <a:schemeClr val="tx1"/>
          </a:solidFill>
          <a:latin typeface="Arial" charset="0"/>
          <a:ea typeface="ヒラギノ角ゴ ProN W6" charset="0"/>
          <a:cs typeface="ヒラギノ角ゴ ProN W6" charset="0"/>
          <a:sym typeface="Arial" charset="0"/>
        </a:defRPr>
      </a:lvl6pPr>
      <a:lvl7pPr marL="457200" algn="ctr" rtl="0" eaLnBrk="1" fontAlgn="base" hangingPunct="1">
        <a:spcBef>
          <a:spcPct val="0"/>
        </a:spcBef>
        <a:spcAft>
          <a:spcPct val="0"/>
        </a:spcAft>
        <a:defRPr sz="4800" b="1">
          <a:solidFill>
            <a:schemeClr val="tx1"/>
          </a:solidFill>
          <a:latin typeface="Arial" charset="0"/>
          <a:ea typeface="ヒラギノ角ゴ ProN W6" charset="0"/>
          <a:cs typeface="ヒラギノ角ゴ ProN W6" charset="0"/>
          <a:sym typeface="Arial" charset="0"/>
        </a:defRPr>
      </a:lvl7pPr>
      <a:lvl8pPr marL="685800" algn="ctr" rtl="0" eaLnBrk="1" fontAlgn="base" hangingPunct="1">
        <a:spcBef>
          <a:spcPct val="0"/>
        </a:spcBef>
        <a:spcAft>
          <a:spcPct val="0"/>
        </a:spcAft>
        <a:defRPr sz="4800" b="1">
          <a:solidFill>
            <a:schemeClr val="tx1"/>
          </a:solidFill>
          <a:latin typeface="Arial" charset="0"/>
          <a:ea typeface="ヒラギノ角ゴ ProN W6" charset="0"/>
          <a:cs typeface="ヒラギノ角ゴ ProN W6" charset="0"/>
          <a:sym typeface="Arial" charset="0"/>
        </a:defRPr>
      </a:lvl8pPr>
      <a:lvl9pPr marL="914400" algn="ctr" rtl="0" eaLnBrk="1" fontAlgn="base" hangingPunct="1">
        <a:spcBef>
          <a:spcPct val="0"/>
        </a:spcBef>
        <a:spcAft>
          <a:spcPct val="0"/>
        </a:spcAft>
        <a:defRPr sz="4800" b="1">
          <a:solidFill>
            <a:schemeClr val="tx1"/>
          </a:solidFill>
          <a:latin typeface="Arial" charset="0"/>
          <a:ea typeface="ヒラギノ角ゴ ProN W6" charset="0"/>
          <a:cs typeface="ヒラギノ角ゴ ProN W6" charset="0"/>
          <a:sym typeface="Arial" charset="0"/>
        </a:defRPr>
      </a:lvl9pPr>
    </p:titleStyle>
    <p:bodyStyle>
      <a:lvl1pPr marL="228600" indent="-228600" algn="l" rtl="0" eaLnBrk="1" fontAlgn="base" hangingPunct="1">
        <a:spcBef>
          <a:spcPts val="1050"/>
        </a:spcBef>
        <a:spcAft>
          <a:spcPct val="0"/>
        </a:spcAft>
        <a:buClr>
          <a:srgbClr val="D3002D"/>
        </a:buClr>
        <a:buSzPct val="100000"/>
        <a:buFont typeface="Wingdings" pitchFamily="2" charset="2"/>
        <a:buChar char="§"/>
        <a:defRPr sz="2200" b="0" i="0">
          <a:solidFill>
            <a:schemeClr val="tx1"/>
          </a:solidFill>
          <a:latin typeface="Arial Rounded MT Bold" panose="020F0704030504030204" pitchFamily="34" charset="77"/>
          <a:ea typeface="+mn-ea"/>
          <a:cs typeface="+mn-cs"/>
          <a:sym typeface="Arial" panose="020B0604020202020204" pitchFamily="34" charset="0"/>
        </a:defRPr>
      </a:lvl1pPr>
      <a:lvl2pPr marL="438150" indent="-228600" algn="l" rtl="0" eaLnBrk="1" fontAlgn="base" hangingPunct="1">
        <a:spcBef>
          <a:spcPts val="9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2pPr>
      <a:lvl3pPr marL="666750" indent="-228600" algn="l" rtl="0" eaLnBrk="1" fontAlgn="base" hangingPunct="1">
        <a:spcBef>
          <a:spcPts val="80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3pPr>
      <a:lvl4pPr marL="8953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4pPr>
      <a:lvl5pPr marL="11239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5pPr>
      <a:lvl6pPr marL="13525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6pPr>
      <a:lvl7pPr marL="15811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7pPr>
      <a:lvl8pPr marL="18097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8pPr>
      <a:lvl9pPr marL="20383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5544296C-3EAA-C94E-8C6B-DDED722B92F2}"/>
              </a:ext>
            </a:extLst>
          </p:cNvPr>
          <p:cNvSpPr>
            <a:spLocks noGrp="1" noChangeArrowheads="1"/>
          </p:cNvSpPr>
          <p:nvPr>
            <p:ph type="title"/>
          </p:nvPr>
        </p:nvSpPr>
        <p:spPr bwMode="auto">
          <a:xfrm>
            <a:off x="308769" y="120650"/>
            <a:ext cx="11567319"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ctr" anchorCtr="0" compatLnSpc="1">
            <a:prstTxWarp prst="textNoShape">
              <a:avLst/>
            </a:prstTxWarp>
          </a:bodyPr>
          <a:lstStyle/>
          <a:p>
            <a:pPr lvl="0"/>
            <a:r>
              <a:rPr lang="en-US" altLang="ro-RO">
                <a:sym typeface="Arial" panose="020B0604020202020204" pitchFamily="34" charset="0"/>
              </a:rPr>
              <a:t>Click to edit Master title style</a:t>
            </a:r>
          </a:p>
        </p:txBody>
      </p:sp>
      <p:sp>
        <p:nvSpPr>
          <p:cNvPr id="2051" name="Rectangle 2">
            <a:extLst>
              <a:ext uri="{FF2B5EF4-FFF2-40B4-BE49-F238E27FC236}">
                <a16:creationId xmlns:a16="http://schemas.microsoft.com/office/drawing/2014/main" id="{CE8FC94E-4D9A-5149-9ED4-CA111CF650D3}"/>
              </a:ext>
            </a:extLst>
          </p:cNvPr>
          <p:cNvSpPr>
            <a:spLocks noGrp="1" noChangeArrowheads="1"/>
          </p:cNvSpPr>
          <p:nvPr>
            <p:ph type="body" idx="1"/>
          </p:nvPr>
        </p:nvSpPr>
        <p:spPr bwMode="auto">
          <a:xfrm>
            <a:off x="308769" y="990600"/>
            <a:ext cx="11567319"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p>
            <a:pPr lvl="0"/>
            <a:r>
              <a:rPr lang="en-US" altLang="ro-RO">
                <a:sym typeface="Arial" panose="020B0604020202020204" pitchFamily="34" charset="0"/>
              </a:rPr>
              <a:t>Click to edit Master text styles</a:t>
            </a:r>
          </a:p>
          <a:p>
            <a:pPr lvl="1"/>
            <a:r>
              <a:rPr lang="en-US" altLang="ro-RO">
                <a:sym typeface="Arial" panose="020B0604020202020204" pitchFamily="34" charset="0"/>
              </a:rPr>
              <a:t>Second level</a:t>
            </a:r>
          </a:p>
          <a:p>
            <a:pPr lvl="2"/>
            <a:r>
              <a:rPr lang="en-US" altLang="ro-RO">
                <a:sym typeface="Arial" panose="020B0604020202020204" pitchFamily="34" charset="0"/>
              </a:rPr>
              <a:t>Third level</a:t>
            </a:r>
          </a:p>
          <a:p>
            <a:pPr lvl="3"/>
            <a:r>
              <a:rPr lang="en-US" altLang="ro-RO">
                <a:sym typeface="Arial" panose="020B0604020202020204" pitchFamily="34" charset="0"/>
              </a:rPr>
              <a:t>Fourth level</a:t>
            </a:r>
          </a:p>
          <a:p>
            <a:pPr lvl="4"/>
            <a:r>
              <a:rPr lang="en-US" altLang="ro-RO">
                <a:sym typeface="Arial" panose="020B0604020202020204" pitchFamily="34" charset="0"/>
              </a:rPr>
              <a:t>Fifth level</a:t>
            </a:r>
          </a:p>
        </p:txBody>
      </p:sp>
    </p:spTree>
    <p:extLst>
      <p:ext uri="{BB962C8B-B14F-4D97-AF65-F5344CB8AC3E}">
        <p14:creationId xmlns:p14="http://schemas.microsoft.com/office/powerpoint/2010/main" val="1253512147"/>
      </p:ext>
    </p:extLst>
  </p:cSld>
  <p:clrMap bg1="lt1" tx1="dk1" bg2="lt2" tx2="dk2" accent1="accent1" accent2="accent2" accent3="accent3" accent4="accent4" accent5="accent5" accent6="accent6" hlink="hlink" folHlink="folHlink"/>
  <p:sldLayoutIdLst>
    <p:sldLayoutId id="2147483664" r:id="rId1"/>
    <p:sldLayoutId id="2147483669" r:id="rId2"/>
  </p:sldLayoutIdLst>
  <p:transition/>
  <p:hf sldNum="0" hdr="0" ftr="0" dt="0"/>
  <p:txStyles>
    <p:titleStyle>
      <a:lvl1pPr algn="ctr" rtl="0" eaLnBrk="1" fontAlgn="base" hangingPunct="1">
        <a:spcBef>
          <a:spcPct val="0"/>
        </a:spcBef>
        <a:spcAft>
          <a:spcPct val="0"/>
        </a:spcAft>
        <a:defRPr sz="3300" b="0" i="0">
          <a:solidFill>
            <a:srgbClr val="FFFFFF"/>
          </a:solidFill>
          <a:latin typeface="Arial Rounded MT Bold" panose="020F0704030504030204" pitchFamily="34" charset="77"/>
          <a:ea typeface="+mj-ea"/>
          <a:cs typeface="+mj-cs"/>
          <a:sym typeface="Arial" panose="020B0604020202020204" pitchFamily="34" charset="0"/>
        </a:defRPr>
      </a:lvl1pPr>
      <a:lvl2pPr algn="ctr" rtl="0" eaLnBrk="1" fontAlgn="base" hangingPunct="1">
        <a:spcBef>
          <a:spcPct val="0"/>
        </a:spcBef>
        <a:spcAft>
          <a:spcPct val="0"/>
        </a:spcAft>
        <a:defRPr sz="3300">
          <a:solidFill>
            <a:srgbClr val="FFFFFF"/>
          </a:solidFill>
          <a:latin typeface="Arial" charset="0"/>
          <a:ea typeface="ヒラギノ角ゴ ProN W6" charset="0"/>
          <a:cs typeface="ヒラギノ角ゴ ProN W6" charset="0"/>
          <a:sym typeface="Arial" panose="020B0604020202020204" pitchFamily="34" charset="0"/>
        </a:defRPr>
      </a:lvl2pPr>
      <a:lvl3pPr algn="ctr" rtl="0" eaLnBrk="1" fontAlgn="base" hangingPunct="1">
        <a:spcBef>
          <a:spcPct val="0"/>
        </a:spcBef>
        <a:spcAft>
          <a:spcPct val="0"/>
        </a:spcAft>
        <a:defRPr sz="3300">
          <a:solidFill>
            <a:srgbClr val="FFFFFF"/>
          </a:solidFill>
          <a:latin typeface="Arial" charset="0"/>
          <a:ea typeface="ヒラギノ角ゴ ProN W6" charset="0"/>
          <a:cs typeface="ヒラギノ角ゴ ProN W6" charset="0"/>
          <a:sym typeface="Arial" panose="020B0604020202020204" pitchFamily="34" charset="0"/>
        </a:defRPr>
      </a:lvl3pPr>
      <a:lvl4pPr algn="ctr" rtl="0" eaLnBrk="1" fontAlgn="base" hangingPunct="1">
        <a:spcBef>
          <a:spcPct val="0"/>
        </a:spcBef>
        <a:spcAft>
          <a:spcPct val="0"/>
        </a:spcAft>
        <a:defRPr sz="3300">
          <a:solidFill>
            <a:srgbClr val="FFFFFF"/>
          </a:solidFill>
          <a:latin typeface="Arial" charset="0"/>
          <a:ea typeface="ヒラギノ角ゴ ProN W6" charset="0"/>
          <a:cs typeface="ヒラギノ角ゴ ProN W6" charset="0"/>
          <a:sym typeface="Arial" panose="020B0604020202020204" pitchFamily="34" charset="0"/>
        </a:defRPr>
      </a:lvl4pPr>
      <a:lvl5pPr algn="ctr" rtl="0" eaLnBrk="1" fontAlgn="base" hangingPunct="1">
        <a:spcBef>
          <a:spcPct val="0"/>
        </a:spcBef>
        <a:spcAft>
          <a:spcPct val="0"/>
        </a:spcAft>
        <a:defRPr sz="3300">
          <a:solidFill>
            <a:srgbClr val="FFFFFF"/>
          </a:solidFill>
          <a:latin typeface="Arial" charset="0"/>
          <a:ea typeface="ヒラギノ角ゴ ProN W6" charset="0"/>
          <a:cs typeface="ヒラギノ角ゴ ProN W6" charset="0"/>
          <a:sym typeface="Arial" panose="020B0604020202020204" pitchFamily="34" charset="0"/>
        </a:defRPr>
      </a:lvl5pPr>
      <a:lvl6pPr marL="228600" algn="ctr" rtl="0" eaLnBrk="1" fontAlgn="base" hangingPunct="1">
        <a:spcBef>
          <a:spcPct val="0"/>
        </a:spcBef>
        <a:spcAft>
          <a:spcPct val="0"/>
        </a:spcAft>
        <a:defRPr sz="4800" b="1">
          <a:solidFill>
            <a:srgbClr val="FFFFFF"/>
          </a:solidFill>
          <a:latin typeface="Arial" charset="0"/>
          <a:ea typeface="ヒラギノ角ゴ ProN W6" charset="0"/>
          <a:cs typeface="ヒラギノ角ゴ ProN W6" charset="0"/>
          <a:sym typeface="Arial" charset="0"/>
        </a:defRPr>
      </a:lvl6pPr>
      <a:lvl7pPr marL="457200" algn="ctr" rtl="0" eaLnBrk="1" fontAlgn="base" hangingPunct="1">
        <a:spcBef>
          <a:spcPct val="0"/>
        </a:spcBef>
        <a:spcAft>
          <a:spcPct val="0"/>
        </a:spcAft>
        <a:defRPr sz="4800" b="1">
          <a:solidFill>
            <a:srgbClr val="FFFFFF"/>
          </a:solidFill>
          <a:latin typeface="Arial" charset="0"/>
          <a:ea typeface="ヒラギノ角ゴ ProN W6" charset="0"/>
          <a:cs typeface="ヒラギノ角ゴ ProN W6" charset="0"/>
          <a:sym typeface="Arial" charset="0"/>
        </a:defRPr>
      </a:lvl7pPr>
      <a:lvl8pPr marL="685800" algn="ctr" rtl="0" eaLnBrk="1" fontAlgn="base" hangingPunct="1">
        <a:spcBef>
          <a:spcPct val="0"/>
        </a:spcBef>
        <a:spcAft>
          <a:spcPct val="0"/>
        </a:spcAft>
        <a:defRPr sz="4800" b="1">
          <a:solidFill>
            <a:srgbClr val="FFFFFF"/>
          </a:solidFill>
          <a:latin typeface="Arial" charset="0"/>
          <a:ea typeface="ヒラギノ角ゴ ProN W6" charset="0"/>
          <a:cs typeface="ヒラギノ角ゴ ProN W6" charset="0"/>
          <a:sym typeface="Arial" charset="0"/>
        </a:defRPr>
      </a:lvl8pPr>
      <a:lvl9pPr marL="914400" algn="ctr" rtl="0" eaLnBrk="1" fontAlgn="base" hangingPunct="1">
        <a:spcBef>
          <a:spcPct val="0"/>
        </a:spcBef>
        <a:spcAft>
          <a:spcPct val="0"/>
        </a:spcAft>
        <a:defRPr sz="4800" b="1">
          <a:solidFill>
            <a:srgbClr val="FFFFFF"/>
          </a:solidFill>
          <a:latin typeface="Arial" charset="0"/>
          <a:ea typeface="ヒラギノ角ゴ ProN W6" charset="0"/>
          <a:cs typeface="ヒラギノ角ゴ ProN W6" charset="0"/>
          <a:sym typeface="Arial" charset="0"/>
        </a:defRPr>
      </a:lvl9pPr>
    </p:titleStyle>
    <p:bodyStyle>
      <a:lvl1pPr marL="228600" indent="-228600" algn="l" rtl="0" eaLnBrk="1" fontAlgn="base" hangingPunct="1">
        <a:spcBef>
          <a:spcPts val="1050"/>
        </a:spcBef>
        <a:spcAft>
          <a:spcPct val="0"/>
        </a:spcAft>
        <a:buClr>
          <a:srgbClr val="D3002D"/>
        </a:buClr>
        <a:buSzPct val="100000"/>
        <a:buFont typeface="Wingdings" pitchFamily="2" charset="2"/>
        <a:buChar char="§"/>
        <a:defRPr sz="2200" b="0" i="0">
          <a:solidFill>
            <a:srgbClr val="FFFFFF"/>
          </a:solidFill>
          <a:latin typeface="Arial Rounded MT Bold" panose="020F0704030504030204" pitchFamily="34" charset="77"/>
          <a:ea typeface="+mn-ea"/>
          <a:cs typeface="+mn-cs"/>
          <a:sym typeface="Arial" panose="020B0604020202020204" pitchFamily="34" charset="0"/>
        </a:defRPr>
      </a:lvl1pPr>
      <a:lvl2pPr marL="438150" indent="-228600" algn="l" rtl="0" eaLnBrk="1" fontAlgn="base" hangingPunct="1">
        <a:spcBef>
          <a:spcPts val="950"/>
        </a:spcBef>
        <a:spcAft>
          <a:spcPct val="0"/>
        </a:spcAft>
        <a:buClr>
          <a:srgbClr val="D3002D"/>
        </a:buClr>
        <a:buSzPct val="100000"/>
        <a:buFont typeface="Arial" panose="020B0604020202020204" pitchFamily="34" charset="0"/>
        <a:buChar char="-"/>
        <a:defRPr sz="2200" b="0" i="0">
          <a:solidFill>
            <a:srgbClr val="FFFFFF"/>
          </a:solidFill>
          <a:latin typeface="Arial Rounded MT Bold" panose="020F0704030504030204" pitchFamily="34" charset="77"/>
          <a:ea typeface="+mn-ea"/>
          <a:cs typeface="+mn-cs"/>
          <a:sym typeface="Arial" panose="020B0604020202020204" pitchFamily="34" charset="0"/>
        </a:defRPr>
      </a:lvl2pPr>
      <a:lvl3pPr marL="781050" indent="-228600" algn="l" rtl="0" eaLnBrk="1" fontAlgn="base" hangingPunct="1">
        <a:spcBef>
          <a:spcPts val="800"/>
        </a:spcBef>
        <a:spcAft>
          <a:spcPct val="0"/>
        </a:spcAft>
        <a:buClr>
          <a:srgbClr val="D3002D"/>
        </a:buClr>
        <a:buSzPct val="100000"/>
        <a:buFont typeface="Arial" panose="020B0604020202020204" pitchFamily="34" charset="0"/>
        <a:buChar char="-"/>
        <a:defRPr sz="2200" b="0" i="0">
          <a:solidFill>
            <a:srgbClr val="FFFFFF"/>
          </a:solidFill>
          <a:latin typeface="Arial Rounded MT Bold" panose="020F0704030504030204" pitchFamily="34" charset="77"/>
          <a:ea typeface="+mn-ea"/>
          <a:cs typeface="+mn-cs"/>
          <a:sym typeface="Arial" panose="020B0604020202020204" pitchFamily="34" charset="0"/>
        </a:defRPr>
      </a:lvl3pPr>
      <a:lvl4pPr marL="10096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rgbClr val="FFFFFF"/>
          </a:solidFill>
          <a:latin typeface="Arial Rounded MT Bold" panose="020F0704030504030204" pitchFamily="34" charset="77"/>
          <a:ea typeface="+mn-ea"/>
          <a:cs typeface="+mn-cs"/>
          <a:sym typeface="Arial" panose="020B0604020202020204" pitchFamily="34" charset="0"/>
        </a:defRPr>
      </a:lvl4pPr>
      <a:lvl5pPr marL="12382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rgbClr val="FFFFFF"/>
          </a:solidFill>
          <a:latin typeface="Arial Rounded MT Bold" panose="020F0704030504030204" pitchFamily="34" charset="77"/>
          <a:ea typeface="+mn-ea"/>
          <a:cs typeface="+mn-cs"/>
          <a:sym typeface="Arial" panose="020B0604020202020204" pitchFamily="34" charset="0"/>
        </a:defRPr>
      </a:lvl5pPr>
      <a:lvl6pPr marL="1466850" indent="-228600" algn="l" rtl="0" eaLnBrk="1" fontAlgn="base" hangingPunct="1">
        <a:spcBef>
          <a:spcPts val="650"/>
        </a:spcBef>
        <a:spcAft>
          <a:spcPct val="0"/>
        </a:spcAft>
        <a:buClr>
          <a:srgbClr val="D3002D"/>
        </a:buClr>
        <a:buSzPct val="100000"/>
        <a:buFont typeface="Arial" charset="0"/>
        <a:buChar char="-"/>
        <a:defRPr sz="2400">
          <a:solidFill>
            <a:srgbClr val="FFFFFF"/>
          </a:solidFill>
          <a:latin typeface="+mn-lt"/>
          <a:ea typeface="+mn-ea"/>
          <a:cs typeface="+mn-cs"/>
          <a:sym typeface="Arial" charset="0"/>
        </a:defRPr>
      </a:lvl6pPr>
      <a:lvl7pPr marL="1695450" indent="-228600" algn="l" rtl="0" eaLnBrk="1" fontAlgn="base" hangingPunct="1">
        <a:spcBef>
          <a:spcPts val="650"/>
        </a:spcBef>
        <a:spcAft>
          <a:spcPct val="0"/>
        </a:spcAft>
        <a:buClr>
          <a:srgbClr val="D3002D"/>
        </a:buClr>
        <a:buSzPct val="100000"/>
        <a:buFont typeface="Arial" charset="0"/>
        <a:buChar char="-"/>
        <a:defRPr sz="2400">
          <a:solidFill>
            <a:srgbClr val="FFFFFF"/>
          </a:solidFill>
          <a:latin typeface="+mn-lt"/>
          <a:ea typeface="+mn-ea"/>
          <a:cs typeface="+mn-cs"/>
          <a:sym typeface="Arial" charset="0"/>
        </a:defRPr>
      </a:lvl7pPr>
      <a:lvl8pPr marL="1924050" indent="-228600" algn="l" rtl="0" eaLnBrk="1" fontAlgn="base" hangingPunct="1">
        <a:spcBef>
          <a:spcPts val="650"/>
        </a:spcBef>
        <a:spcAft>
          <a:spcPct val="0"/>
        </a:spcAft>
        <a:buClr>
          <a:srgbClr val="D3002D"/>
        </a:buClr>
        <a:buSzPct val="100000"/>
        <a:buFont typeface="Arial" charset="0"/>
        <a:buChar char="-"/>
        <a:defRPr sz="2400">
          <a:solidFill>
            <a:srgbClr val="FFFFFF"/>
          </a:solidFill>
          <a:latin typeface="+mn-lt"/>
          <a:ea typeface="+mn-ea"/>
          <a:cs typeface="+mn-cs"/>
          <a:sym typeface="Arial" charset="0"/>
        </a:defRPr>
      </a:lvl8pPr>
      <a:lvl9pPr marL="2152650" indent="-228600" algn="l" rtl="0" eaLnBrk="1" fontAlgn="base" hangingPunct="1">
        <a:spcBef>
          <a:spcPts val="650"/>
        </a:spcBef>
        <a:spcAft>
          <a:spcPct val="0"/>
        </a:spcAft>
        <a:buClr>
          <a:srgbClr val="D3002D"/>
        </a:buClr>
        <a:buSzPct val="100000"/>
        <a:buFont typeface="Arial" charset="0"/>
        <a:buChar char="-"/>
        <a:defRPr sz="2400">
          <a:solidFill>
            <a:srgbClr val="FFFFFF"/>
          </a:solidFill>
          <a:latin typeface="+mn-lt"/>
          <a:ea typeface="+mn-ea"/>
          <a:cs typeface="+mn-cs"/>
          <a:sym typeface="Arial"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119434"/>
      </p:ext>
    </p:extLst>
  </p:cSld>
  <p:clrMap bg1="lt1" tx1="dk1" bg2="lt2" tx2="dk2" accent1="accent1" accent2="accent2" accent3="accent3" accent4="accent4" accent5="accent5" accent6="accent6" hlink="hlink" folHlink="folHlink"/>
  <p:sldLayoutIdLst>
    <p:sldLayoutId id="2147483666" r:id="rId1"/>
    <p:sldLayoutId id="2147483670" r:id="rId2"/>
    <p:sldLayoutId id="2147483671" r:id="rId3"/>
  </p:sldLayoutIdLst>
  <p:hf sldNum="0" hdr="0" ftr="0" dt="0"/>
  <p:txStyles>
    <p:titleStyle>
      <a:lvl1pPr algn="ctr" defTabSz="228600" rtl="0" eaLnBrk="1" fontAlgn="base" hangingPunct="1">
        <a:spcBef>
          <a:spcPct val="0"/>
        </a:spcBef>
        <a:spcAft>
          <a:spcPct val="0"/>
        </a:spcAft>
        <a:defRPr sz="2200" kern="1200">
          <a:solidFill>
            <a:schemeClr val="tx1"/>
          </a:solidFill>
          <a:latin typeface="+mj-lt"/>
          <a:ea typeface="ＭＳ Ｐゴシック" panose="020B0600070205080204" pitchFamily="34" charset="-128"/>
          <a:cs typeface="+mj-cs"/>
        </a:defRPr>
      </a:lvl1pPr>
      <a:lvl2pPr algn="ctr" defTabSz="228600" rtl="0" eaLnBrk="1" fontAlgn="base" hangingPunct="1">
        <a:spcBef>
          <a:spcPct val="0"/>
        </a:spcBef>
        <a:spcAft>
          <a:spcPct val="0"/>
        </a:spcAft>
        <a:defRPr sz="2200">
          <a:solidFill>
            <a:schemeClr val="tx1"/>
          </a:solidFill>
          <a:latin typeface="Calibri" panose="020F0502020204030204" pitchFamily="34" charset="0"/>
          <a:ea typeface="ＭＳ Ｐゴシック" panose="020B0600070205080204" pitchFamily="34" charset="-128"/>
        </a:defRPr>
      </a:lvl2pPr>
      <a:lvl3pPr algn="ctr" defTabSz="228600" rtl="0" eaLnBrk="1" fontAlgn="base" hangingPunct="1">
        <a:spcBef>
          <a:spcPct val="0"/>
        </a:spcBef>
        <a:spcAft>
          <a:spcPct val="0"/>
        </a:spcAft>
        <a:defRPr sz="2200">
          <a:solidFill>
            <a:schemeClr val="tx1"/>
          </a:solidFill>
          <a:latin typeface="Calibri" panose="020F0502020204030204" pitchFamily="34" charset="0"/>
          <a:ea typeface="ＭＳ Ｐゴシック" panose="020B0600070205080204" pitchFamily="34" charset="-128"/>
        </a:defRPr>
      </a:lvl3pPr>
      <a:lvl4pPr algn="ctr" defTabSz="228600" rtl="0" eaLnBrk="1" fontAlgn="base" hangingPunct="1">
        <a:spcBef>
          <a:spcPct val="0"/>
        </a:spcBef>
        <a:spcAft>
          <a:spcPct val="0"/>
        </a:spcAft>
        <a:defRPr sz="2200">
          <a:solidFill>
            <a:schemeClr val="tx1"/>
          </a:solidFill>
          <a:latin typeface="Calibri" panose="020F0502020204030204" pitchFamily="34" charset="0"/>
          <a:ea typeface="ＭＳ Ｐゴシック" panose="020B0600070205080204" pitchFamily="34" charset="-128"/>
        </a:defRPr>
      </a:lvl4pPr>
      <a:lvl5pPr algn="ctr" defTabSz="228600" rtl="0" eaLnBrk="1" fontAlgn="base" hangingPunct="1">
        <a:spcBef>
          <a:spcPct val="0"/>
        </a:spcBef>
        <a:spcAft>
          <a:spcPct val="0"/>
        </a:spcAft>
        <a:defRPr sz="2200">
          <a:solidFill>
            <a:schemeClr val="tx1"/>
          </a:solidFill>
          <a:latin typeface="Calibri" panose="020F0502020204030204" pitchFamily="34" charset="0"/>
          <a:ea typeface="ＭＳ Ｐゴシック" panose="020B0600070205080204" pitchFamily="34" charset="-128"/>
        </a:defRPr>
      </a:lvl5pPr>
      <a:lvl6pPr marL="228600" algn="ctr" defTabSz="228600" rtl="0" eaLnBrk="1" fontAlgn="base" hangingPunct="1">
        <a:spcBef>
          <a:spcPct val="0"/>
        </a:spcBef>
        <a:spcAft>
          <a:spcPct val="0"/>
        </a:spcAft>
        <a:defRPr sz="2200">
          <a:solidFill>
            <a:schemeClr val="tx1"/>
          </a:solidFill>
          <a:latin typeface="Calibri" panose="020F0502020204030204" pitchFamily="34" charset="0"/>
          <a:ea typeface="ＭＳ Ｐゴシック" panose="020B0600070205080204" pitchFamily="34" charset="-128"/>
        </a:defRPr>
      </a:lvl6pPr>
      <a:lvl7pPr marL="457200" algn="ctr" defTabSz="228600" rtl="0" eaLnBrk="1" fontAlgn="base" hangingPunct="1">
        <a:spcBef>
          <a:spcPct val="0"/>
        </a:spcBef>
        <a:spcAft>
          <a:spcPct val="0"/>
        </a:spcAft>
        <a:defRPr sz="2200">
          <a:solidFill>
            <a:schemeClr val="tx1"/>
          </a:solidFill>
          <a:latin typeface="Calibri" panose="020F0502020204030204" pitchFamily="34" charset="0"/>
          <a:ea typeface="ＭＳ Ｐゴシック" panose="020B0600070205080204" pitchFamily="34" charset="-128"/>
        </a:defRPr>
      </a:lvl7pPr>
      <a:lvl8pPr marL="685800" algn="ctr" defTabSz="228600" rtl="0" eaLnBrk="1" fontAlgn="base" hangingPunct="1">
        <a:spcBef>
          <a:spcPct val="0"/>
        </a:spcBef>
        <a:spcAft>
          <a:spcPct val="0"/>
        </a:spcAft>
        <a:defRPr sz="2200">
          <a:solidFill>
            <a:schemeClr val="tx1"/>
          </a:solidFill>
          <a:latin typeface="Calibri" panose="020F0502020204030204" pitchFamily="34" charset="0"/>
          <a:ea typeface="ＭＳ Ｐゴシック" panose="020B0600070205080204" pitchFamily="34" charset="-128"/>
        </a:defRPr>
      </a:lvl8pPr>
      <a:lvl9pPr marL="914400" algn="ctr" defTabSz="228600" rtl="0" eaLnBrk="1" fontAlgn="base" hangingPunct="1">
        <a:spcBef>
          <a:spcPct val="0"/>
        </a:spcBef>
        <a:spcAft>
          <a:spcPct val="0"/>
        </a:spcAft>
        <a:defRPr sz="2200">
          <a:solidFill>
            <a:schemeClr val="tx1"/>
          </a:solidFill>
          <a:latin typeface="Calibri" panose="020F0502020204030204" pitchFamily="34" charset="0"/>
          <a:ea typeface="ＭＳ Ｐゴシック" panose="020B0600070205080204" pitchFamily="34" charset="-128"/>
        </a:defRPr>
      </a:lvl9pPr>
    </p:titleStyle>
    <p:bodyStyle>
      <a:lvl1pPr marL="171450" indent="-171450" algn="l" defTabSz="228600"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ＭＳ Ｐゴシック" panose="020B0600070205080204" pitchFamily="34" charset="-128"/>
          <a:cs typeface="+mn-cs"/>
        </a:defRPr>
      </a:lvl1pPr>
      <a:lvl2pPr marL="371475" indent="-142875" algn="l" defTabSz="228600" rtl="0" eaLnBrk="1" fontAlgn="base" hangingPunct="1">
        <a:spcBef>
          <a:spcPct val="20000"/>
        </a:spcBef>
        <a:spcAft>
          <a:spcPct val="0"/>
        </a:spcAft>
        <a:buFont typeface="Arial" panose="020B0604020202020204" pitchFamily="34" charset="0"/>
        <a:buChar char="–"/>
        <a:defRPr sz="1400" kern="1200">
          <a:solidFill>
            <a:schemeClr val="tx1"/>
          </a:solidFill>
          <a:latin typeface="+mn-lt"/>
          <a:ea typeface="ＭＳ Ｐゴシック" panose="020B0600070205080204" pitchFamily="34" charset="-128"/>
          <a:cs typeface="+mn-cs"/>
        </a:defRPr>
      </a:lvl2pPr>
      <a:lvl3pPr marL="571500" indent="-114300" algn="l" defTabSz="228600" rtl="0" eaLnBrk="1" fontAlgn="base" hangingPunct="1">
        <a:spcBef>
          <a:spcPct val="20000"/>
        </a:spcBef>
        <a:spcAft>
          <a:spcPct val="0"/>
        </a:spcAft>
        <a:buFont typeface="Arial" panose="020B0604020202020204" pitchFamily="34" charset="0"/>
        <a:buChar char="•"/>
        <a:defRPr sz="1200" kern="1200">
          <a:solidFill>
            <a:schemeClr val="tx1"/>
          </a:solidFill>
          <a:latin typeface="+mn-lt"/>
          <a:ea typeface="ＭＳ Ｐゴシック" panose="020B0600070205080204" pitchFamily="34" charset="-128"/>
          <a:cs typeface="+mn-cs"/>
        </a:defRPr>
      </a:lvl3pPr>
      <a:lvl4pPr marL="800100" indent="-114300" algn="l" defTabSz="228600" rtl="0" eaLnBrk="1" fontAlgn="base" hangingPunct="1">
        <a:spcBef>
          <a:spcPct val="20000"/>
        </a:spcBef>
        <a:spcAft>
          <a:spcPct val="0"/>
        </a:spcAft>
        <a:buFont typeface="Arial" panose="020B0604020202020204" pitchFamily="34" charset="0"/>
        <a:buChar char="–"/>
        <a:defRPr sz="1000" kern="1200">
          <a:solidFill>
            <a:schemeClr val="tx1"/>
          </a:solidFill>
          <a:latin typeface="+mn-lt"/>
          <a:ea typeface="ＭＳ Ｐゴシック" panose="020B0600070205080204" pitchFamily="34" charset="-128"/>
          <a:cs typeface="+mn-cs"/>
        </a:defRPr>
      </a:lvl4pPr>
      <a:lvl5pPr marL="1028700" indent="-114300" algn="l" defTabSz="228600" rtl="0" eaLnBrk="1" fontAlgn="base" hangingPunct="1">
        <a:spcBef>
          <a:spcPct val="20000"/>
        </a:spcBef>
        <a:spcAft>
          <a:spcPct val="0"/>
        </a:spcAft>
        <a:buFont typeface="Arial" panose="020B0604020202020204" pitchFamily="34" charset="0"/>
        <a:buChar char="»"/>
        <a:defRPr sz="1000" kern="1200">
          <a:solidFill>
            <a:schemeClr val="tx1"/>
          </a:solidFill>
          <a:latin typeface="+mn-lt"/>
          <a:ea typeface="ＭＳ Ｐゴシック" panose="020B0600070205080204" pitchFamily="34" charset="-128"/>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079295"/>
      </p:ext>
    </p:extLst>
  </p:cSld>
  <p:clrMap bg1="lt1" tx1="dk1" bg2="lt2" tx2="dk2" accent1="accent1" accent2="accent2" accent3="accent3" accent4="accent4" accent5="accent5" accent6="accent6" hlink="hlink" folHlink="folHlink"/>
  <p:sldLayoutIdLst>
    <p:sldLayoutId id="2147483668" r:id="rId1"/>
  </p:sldLayoutIdLst>
  <p:hf sldNum="0" hdr="0" ftr="0" dt="0"/>
  <p:txStyles>
    <p:titleStyle>
      <a:lvl1pPr algn="ctr" defTabSz="228600" rtl="0" eaLnBrk="1" fontAlgn="base" hangingPunct="1">
        <a:spcBef>
          <a:spcPct val="0"/>
        </a:spcBef>
        <a:spcAft>
          <a:spcPct val="0"/>
        </a:spcAft>
        <a:defRPr sz="2200" kern="1200">
          <a:solidFill>
            <a:schemeClr val="tx1"/>
          </a:solidFill>
          <a:latin typeface="+mj-lt"/>
          <a:ea typeface="ＭＳ Ｐゴシック" panose="020B0600070205080204" pitchFamily="34" charset="-128"/>
          <a:cs typeface="+mj-cs"/>
        </a:defRPr>
      </a:lvl1pPr>
      <a:lvl2pPr algn="ctr" defTabSz="228600" rtl="0" eaLnBrk="1" fontAlgn="base" hangingPunct="1">
        <a:spcBef>
          <a:spcPct val="0"/>
        </a:spcBef>
        <a:spcAft>
          <a:spcPct val="0"/>
        </a:spcAft>
        <a:defRPr sz="2200">
          <a:solidFill>
            <a:schemeClr val="tx1"/>
          </a:solidFill>
          <a:latin typeface="Calibri" panose="020F0502020204030204" pitchFamily="34" charset="0"/>
          <a:ea typeface="ＭＳ Ｐゴシック" panose="020B0600070205080204" pitchFamily="34" charset="-128"/>
        </a:defRPr>
      </a:lvl2pPr>
      <a:lvl3pPr algn="ctr" defTabSz="228600" rtl="0" eaLnBrk="1" fontAlgn="base" hangingPunct="1">
        <a:spcBef>
          <a:spcPct val="0"/>
        </a:spcBef>
        <a:spcAft>
          <a:spcPct val="0"/>
        </a:spcAft>
        <a:defRPr sz="2200">
          <a:solidFill>
            <a:schemeClr val="tx1"/>
          </a:solidFill>
          <a:latin typeface="Calibri" panose="020F0502020204030204" pitchFamily="34" charset="0"/>
          <a:ea typeface="ＭＳ Ｐゴシック" panose="020B0600070205080204" pitchFamily="34" charset="-128"/>
        </a:defRPr>
      </a:lvl3pPr>
      <a:lvl4pPr algn="ctr" defTabSz="228600" rtl="0" eaLnBrk="1" fontAlgn="base" hangingPunct="1">
        <a:spcBef>
          <a:spcPct val="0"/>
        </a:spcBef>
        <a:spcAft>
          <a:spcPct val="0"/>
        </a:spcAft>
        <a:defRPr sz="2200">
          <a:solidFill>
            <a:schemeClr val="tx1"/>
          </a:solidFill>
          <a:latin typeface="Calibri" panose="020F0502020204030204" pitchFamily="34" charset="0"/>
          <a:ea typeface="ＭＳ Ｐゴシック" panose="020B0600070205080204" pitchFamily="34" charset="-128"/>
        </a:defRPr>
      </a:lvl4pPr>
      <a:lvl5pPr algn="ctr" defTabSz="228600" rtl="0" eaLnBrk="1" fontAlgn="base" hangingPunct="1">
        <a:spcBef>
          <a:spcPct val="0"/>
        </a:spcBef>
        <a:spcAft>
          <a:spcPct val="0"/>
        </a:spcAft>
        <a:defRPr sz="2200">
          <a:solidFill>
            <a:schemeClr val="tx1"/>
          </a:solidFill>
          <a:latin typeface="Calibri" panose="020F0502020204030204" pitchFamily="34" charset="0"/>
          <a:ea typeface="ＭＳ Ｐゴシック" panose="020B0600070205080204" pitchFamily="34" charset="-128"/>
        </a:defRPr>
      </a:lvl5pPr>
      <a:lvl6pPr marL="228600" algn="ctr" defTabSz="228600" rtl="0" eaLnBrk="1" fontAlgn="base" hangingPunct="1">
        <a:spcBef>
          <a:spcPct val="0"/>
        </a:spcBef>
        <a:spcAft>
          <a:spcPct val="0"/>
        </a:spcAft>
        <a:defRPr sz="2200">
          <a:solidFill>
            <a:schemeClr val="tx1"/>
          </a:solidFill>
          <a:latin typeface="Calibri" panose="020F0502020204030204" pitchFamily="34" charset="0"/>
          <a:ea typeface="ＭＳ Ｐゴシック" panose="020B0600070205080204" pitchFamily="34" charset="-128"/>
        </a:defRPr>
      </a:lvl6pPr>
      <a:lvl7pPr marL="457200" algn="ctr" defTabSz="228600" rtl="0" eaLnBrk="1" fontAlgn="base" hangingPunct="1">
        <a:spcBef>
          <a:spcPct val="0"/>
        </a:spcBef>
        <a:spcAft>
          <a:spcPct val="0"/>
        </a:spcAft>
        <a:defRPr sz="2200">
          <a:solidFill>
            <a:schemeClr val="tx1"/>
          </a:solidFill>
          <a:latin typeface="Calibri" panose="020F0502020204030204" pitchFamily="34" charset="0"/>
          <a:ea typeface="ＭＳ Ｐゴシック" panose="020B0600070205080204" pitchFamily="34" charset="-128"/>
        </a:defRPr>
      </a:lvl7pPr>
      <a:lvl8pPr marL="685800" algn="ctr" defTabSz="228600" rtl="0" eaLnBrk="1" fontAlgn="base" hangingPunct="1">
        <a:spcBef>
          <a:spcPct val="0"/>
        </a:spcBef>
        <a:spcAft>
          <a:spcPct val="0"/>
        </a:spcAft>
        <a:defRPr sz="2200">
          <a:solidFill>
            <a:schemeClr val="tx1"/>
          </a:solidFill>
          <a:latin typeface="Calibri" panose="020F0502020204030204" pitchFamily="34" charset="0"/>
          <a:ea typeface="ＭＳ Ｐゴシック" panose="020B0600070205080204" pitchFamily="34" charset="-128"/>
        </a:defRPr>
      </a:lvl8pPr>
      <a:lvl9pPr marL="914400" algn="ctr" defTabSz="228600" rtl="0" eaLnBrk="1" fontAlgn="base" hangingPunct="1">
        <a:spcBef>
          <a:spcPct val="0"/>
        </a:spcBef>
        <a:spcAft>
          <a:spcPct val="0"/>
        </a:spcAft>
        <a:defRPr sz="2200">
          <a:solidFill>
            <a:schemeClr val="tx1"/>
          </a:solidFill>
          <a:latin typeface="Calibri" panose="020F0502020204030204" pitchFamily="34" charset="0"/>
          <a:ea typeface="ＭＳ Ｐゴシック" panose="020B0600070205080204" pitchFamily="34" charset="-128"/>
        </a:defRPr>
      </a:lvl9pPr>
    </p:titleStyle>
    <p:bodyStyle>
      <a:lvl1pPr marL="171450" indent="-171450" algn="l" defTabSz="228600"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ＭＳ Ｐゴシック" panose="020B0600070205080204" pitchFamily="34" charset="-128"/>
          <a:cs typeface="+mn-cs"/>
        </a:defRPr>
      </a:lvl1pPr>
      <a:lvl2pPr marL="371475" indent="-142875" algn="l" defTabSz="228600" rtl="0" eaLnBrk="1" fontAlgn="base" hangingPunct="1">
        <a:spcBef>
          <a:spcPct val="20000"/>
        </a:spcBef>
        <a:spcAft>
          <a:spcPct val="0"/>
        </a:spcAft>
        <a:buFont typeface="Arial" panose="020B0604020202020204" pitchFamily="34" charset="0"/>
        <a:buChar char="–"/>
        <a:defRPr sz="1400" kern="1200">
          <a:solidFill>
            <a:schemeClr val="tx1"/>
          </a:solidFill>
          <a:latin typeface="+mn-lt"/>
          <a:ea typeface="ＭＳ Ｐゴシック" panose="020B0600070205080204" pitchFamily="34" charset="-128"/>
          <a:cs typeface="+mn-cs"/>
        </a:defRPr>
      </a:lvl2pPr>
      <a:lvl3pPr marL="571500" indent="-114300" algn="l" defTabSz="228600" rtl="0" eaLnBrk="1" fontAlgn="base" hangingPunct="1">
        <a:spcBef>
          <a:spcPct val="20000"/>
        </a:spcBef>
        <a:spcAft>
          <a:spcPct val="0"/>
        </a:spcAft>
        <a:buFont typeface="Arial" panose="020B0604020202020204" pitchFamily="34" charset="0"/>
        <a:buChar char="•"/>
        <a:defRPr sz="1200" kern="1200">
          <a:solidFill>
            <a:schemeClr val="tx1"/>
          </a:solidFill>
          <a:latin typeface="+mn-lt"/>
          <a:ea typeface="ＭＳ Ｐゴシック" panose="020B0600070205080204" pitchFamily="34" charset="-128"/>
          <a:cs typeface="+mn-cs"/>
        </a:defRPr>
      </a:lvl3pPr>
      <a:lvl4pPr marL="800100" indent="-114300" algn="l" defTabSz="228600" rtl="0" eaLnBrk="1" fontAlgn="base" hangingPunct="1">
        <a:spcBef>
          <a:spcPct val="20000"/>
        </a:spcBef>
        <a:spcAft>
          <a:spcPct val="0"/>
        </a:spcAft>
        <a:buFont typeface="Arial" panose="020B0604020202020204" pitchFamily="34" charset="0"/>
        <a:buChar char="–"/>
        <a:defRPr sz="1000" kern="1200">
          <a:solidFill>
            <a:schemeClr val="tx1"/>
          </a:solidFill>
          <a:latin typeface="+mn-lt"/>
          <a:ea typeface="ＭＳ Ｐゴシック" panose="020B0600070205080204" pitchFamily="34" charset="-128"/>
          <a:cs typeface="+mn-cs"/>
        </a:defRPr>
      </a:lvl4pPr>
      <a:lvl5pPr marL="1028700" indent="-114300" algn="l" defTabSz="228600" rtl="0" eaLnBrk="1" fontAlgn="base" hangingPunct="1">
        <a:spcBef>
          <a:spcPct val="20000"/>
        </a:spcBef>
        <a:spcAft>
          <a:spcPct val="0"/>
        </a:spcAft>
        <a:buFont typeface="Arial" panose="020B0604020202020204" pitchFamily="34" charset="0"/>
        <a:buChar char="»"/>
        <a:defRPr sz="1000" kern="1200">
          <a:solidFill>
            <a:schemeClr val="tx1"/>
          </a:solidFill>
          <a:latin typeface="+mn-lt"/>
          <a:ea typeface="ＭＳ Ｐゴシック" panose="020B0600070205080204" pitchFamily="34" charset="-128"/>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F432BBA7-1FB1-784D-A7A1-1802C8E235ED}"/>
              </a:ext>
            </a:extLst>
          </p:cNvPr>
          <p:cNvSpPr>
            <a:spLocks noGrp="1" noChangeArrowheads="1"/>
          </p:cNvSpPr>
          <p:nvPr>
            <p:ph type="title"/>
          </p:nvPr>
        </p:nvSpPr>
        <p:spPr bwMode="auto">
          <a:xfrm>
            <a:off x="685800" y="0"/>
            <a:ext cx="108585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b" anchorCtr="0" compatLnSpc="1">
            <a:prstTxWarp prst="textNoShape">
              <a:avLst/>
            </a:prstTxWarp>
          </a:bodyPr>
          <a:lstStyle/>
          <a:p>
            <a:pPr lvl="0"/>
            <a:r>
              <a:rPr lang="en-US" altLang="ro-RO">
                <a:sym typeface="Arial" panose="020B0604020202020204" pitchFamily="34" charset="0"/>
              </a:rPr>
              <a:t>Click to edit Master title style</a:t>
            </a:r>
          </a:p>
        </p:txBody>
      </p:sp>
      <p:sp>
        <p:nvSpPr>
          <p:cNvPr id="1027" name="Rectangle 2">
            <a:extLst>
              <a:ext uri="{FF2B5EF4-FFF2-40B4-BE49-F238E27FC236}">
                <a16:creationId xmlns:a16="http://schemas.microsoft.com/office/drawing/2014/main" id="{EDF1CE20-5589-BB4D-804E-C76E9F2CF400}"/>
              </a:ext>
            </a:extLst>
          </p:cNvPr>
          <p:cNvSpPr>
            <a:spLocks noGrp="1" noChangeArrowheads="1"/>
          </p:cNvSpPr>
          <p:nvPr>
            <p:ph type="body" idx="1"/>
          </p:nvPr>
        </p:nvSpPr>
        <p:spPr bwMode="auto">
          <a:xfrm>
            <a:off x="685800" y="3200400"/>
            <a:ext cx="1085215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p>
            <a:pPr lvl="0"/>
            <a:r>
              <a:rPr lang="en-US" altLang="ro-RO">
                <a:sym typeface="Arial" panose="020B0604020202020204" pitchFamily="34" charset="0"/>
              </a:rPr>
              <a:t>Click to edit Master text styles</a:t>
            </a:r>
          </a:p>
          <a:p>
            <a:pPr lvl="1"/>
            <a:r>
              <a:rPr lang="en-US" altLang="ro-RO">
                <a:sym typeface="Arial" panose="020B0604020202020204" pitchFamily="34" charset="0"/>
              </a:rPr>
              <a:t>Second level</a:t>
            </a:r>
          </a:p>
          <a:p>
            <a:pPr lvl="2"/>
            <a:r>
              <a:rPr lang="en-US" altLang="ro-RO">
                <a:sym typeface="Arial" panose="020B0604020202020204" pitchFamily="34" charset="0"/>
              </a:rPr>
              <a:t>Third level</a:t>
            </a:r>
          </a:p>
          <a:p>
            <a:pPr lvl="3"/>
            <a:r>
              <a:rPr lang="en-US" altLang="ro-RO">
                <a:sym typeface="Arial" panose="020B0604020202020204" pitchFamily="34" charset="0"/>
              </a:rPr>
              <a:t>Fourth level</a:t>
            </a:r>
          </a:p>
          <a:p>
            <a:pPr lvl="4"/>
            <a:r>
              <a:rPr lang="en-US" altLang="ro-RO">
                <a:sym typeface="Arial" panose="020B0604020202020204" pitchFamily="34" charset="0"/>
              </a:rPr>
              <a:t>Fifth level</a:t>
            </a:r>
          </a:p>
        </p:txBody>
      </p:sp>
      <p:pic>
        <p:nvPicPr>
          <p:cNvPr id="1028" name="Picture 1" descr="ST_rgb.png">
            <a:extLst>
              <a:ext uri="{FF2B5EF4-FFF2-40B4-BE49-F238E27FC236}">
                <a16:creationId xmlns:a16="http://schemas.microsoft.com/office/drawing/2014/main" id="{72BC8B75-890A-B94A-BA58-9C838796B4E2}"/>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5064919" y="5524500"/>
            <a:ext cx="2062163"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894730"/>
      </p:ext>
    </p:extLst>
  </p:cSld>
  <p:clrMap bg1="lt1" tx1="dk1" bg2="lt2" tx2="dk2" accent1="accent1" accent2="accent2" accent3="accent3" accent4="accent4" accent5="accent5" accent6="accent6" hlink="hlink" folHlink="folHlink"/>
  <p:sldLayoutIdLst>
    <p:sldLayoutId id="2147483674" r:id="rId1"/>
    <p:sldLayoutId id="2147483675" r:id="rId2"/>
  </p:sldLayoutIdLst>
  <p:transition/>
  <p:hf sldNum="0" hdr="0" ftr="0" dt="0"/>
  <p:txStyles>
    <p:titleStyle>
      <a:lvl1pPr algn="ctr" rtl="0" eaLnBrk="1" fontAlgn="base" hangingPunct="1">
        <a:lnSpc>
          <a:spcPct val="90000"/>
        </a:lnSpc>
        <a:spcBef>
          <a:spcPct val="0"/>
        </a:spcBef>
        <a:spcAft>
          <a:spcPct val="0"/>
        </a:spcAft>
        <a:defRPr sz="4000" b="0" i="0">
          <a:solidFill>
            <a:srgbClr val="FFFFFF"/>
          </a:solidFill>
          <a:latin typeface="Arial Rounded MT Bold" panose="020F0704030504030204" pitchFamily="34" charset="77"/>
          <a:ea typeface="+mj-ea"/>
          <a:cs typeface="+mj-cs"/>
          <a:sym typeface="Arial" panose="020B0604020202020204" pitchFamily="34" charset="0"/>
        </a:defRPr>
      </a:lvl1pPr>
      <a:lvl2pPr algn="ctr" rtl="0" eaLnBrk="1" fontAlgn="base" hangingPunct="1">
        <a:lnSpc>
          <a:spcPct val="90000"/>
        </a:lnSpc>
        <a:spcBef>
          <a:spcPct val="0"/>
        </a:spcBef>
        <a:spcAft>
          <a:spcPct val="0"/>
        </a:spcAft>
        <a:defRPr sz="4000">
          <a:solidFill>
            <a:srgbClr val="FFFFFF"/>
          </a:solidFill>
          <a:latin typeface="Arial" charset="0"/>
          <a:ea typeface="ヒラギノ角ゴ ProN W6" charset="0"/>
          <a:cs typeface="ヒラギノ角ゴ ProN W6" charset="0"/>
          <a:sym typeface="Arial" panose="020B0604020202020204" pitchFamily="34" charset="0"/>
        </a:defRPr>
      </a:lvl2pPr>
      <a:lvl3pPr algn="ctr" rtl="0" eaLnBrk="1" fontAlgn="base" hangingPunct="1">
        <a:lnSpc>
          <a:spcPct val="90000"/>
        </a:lnSpc>
        <a:spcBef>
          <a:spcPct val="0"/>
        </a:spcBef>
        <a:spcAft>
          <a:spcPct val="0"/>
        </a:spcAft>
        <a:defRPr sz="4000">
          <a:solidFill>
            <a:srgbClr val="FFFFFF"/>
          </a:solidFill>
          <a:latin typeface="Arial" charset="0"/>
          <a:ea typeface="ヒラギノ角ゴ ProN W6" charset="0"/>
          <a:cs typeface="ヒラギノ角ゴ ProN W6" charset="0"/>
          <a:sym typeface="Arial" panose="020B0604020202020204" pitchFamily="34" charset="0"/>
        </a:defRPr>
      </a:lvl3pPr>
      <a:lvl4pPr algn="ctr" rtl="0" eaLnBrk="1" fontAlgn="base" hangingPunct="1">
        <a:lnSpc>
          <a:spcPct val="90000"/>
        </a:lnSpc>
        <a:spcBef>
          <a:spcPct val="0"/>
        </a:spcBef>
        <a:spcAft>
          <a:spcPct val="0"/>
        </a:spcAft>
        <a:defRPr sz="4000">
          <a:solidFill>
            <a:srgbClr val="FFFFFF"/>
          </a:solidFill>
          <a:latin typeface="Arial" charset="0"/>
          <a:ea typeface="ヒラギノ角ゴ ProN W6" charset="0"/>
          <a:cs typeface="ヒラギノ角ゴ ProN W6" charset="0"/>
          <a:sym typeface="Arial" panose="020B0604020202020204" pitchFamily="34" charset="0"/>
        </a:defRPr>
      </a:lvl4pPr>
      <a:lvl5pPr algn="ctr" rtl="0" eaLnBrk="1" fontAlgn="base" hangingPunct="1">
        <a:lnSpc>
          <a:spcPct val="90000"/>
        </a:lnSpc>
        <a:spcBef>
          <a:spcPct val="0"/>
        </a:spcBef>
        <a:spcAft>
          <a:spcPct val="0"/>
        </a:spcAft>
        <a:defRPr sz="4000">
          <a:solidFill>
            <a:srgbClr val="FFFFFF"/>
          </a:solidFill>
          <a:latin typeface="Arial" charset="0"/>
          <a:ea typeface="ヒラギノ角ゴ ProN W6" charset="0"/>
          <a:cs typeface="ヒラギノ角ゴ ProN W6" charset="0"/>
          <a:sym typeface="Arial" panose="020B0604020202020204" pitchFamily="34" charset="0"/>
        </a:defRPr>
      </a:lvl5pPr>
      <a:lvl6pPr marL="228600" algn="ctr" rtl="0" eaLnBrk="1" fontAlgn="base" hangingPunct="1">
        <a:lnSpc>
          <a:spcPct val="90000"/>
        </a:lnSpc>
        <a:spcBef>
          <a:spcPct val="0"/>
        </a:spcBef>
        <a:spcAft>
          <a:spcPct val="0"/>
        </a:spcAft>
        <a:defRPr sz="5300" b="1">
          <a:solidFill>
            <a:srgbClr val="FFFFFF"/>
          </a:solidFill>
          <a:latin typeface="Arial" charset="0"/>
          <a:ea typeface="ヒラギノ角ゴ ProN W6" charset="0"/>
          <a:cs typeface="ヒラギノ角ゴ ProN W6" charset="0"/>
          <a:sym typeface="Arial" charset="0"/>
        </a:defRPr>
      </a:lvl6pPr>
      <a:lvl7pPr marL="457200" algn="ctr" rtl="0" eaLnBrk="1" fontAlgn="base" hangingPunct="1">
        <a:lnSpc>
          <a:spcPct val="90000"/>
        </a:lnSpc>
        <a:spcBef>
          <a:spcPct val="0"/>
        </a:spcBef>
        <a:spcAft>
          <a:spcPct val="0"/>
        </a:spcAft>
        <a:defRPr sz="5300" b="1">
          <a:solidFill>
            <a:srgbClr val="FFFFFF"/>
          </a:solidFill>
          <a:latin typeface="Arial" charset="0"/>
          <a:ea typeface="ヒラギノ角ゴ ProN W6" charset="0"/>
          <a:cs typeface="ヒラギノ角ゴ ProN W6" charset="0"/>
          <a:sym typeface="Arial" charset="0"/>
        </a:defRPr>
      </a:lvl7pPr>
      <a:lvl8pPr marL="685800" algn="ctr" rtl="0" eaLnBrk="1" fontAlgn="base" hangingPunct="1">
        <a:lnSpc>
          <a:spcPct val="90000"/>
        </a:lnSpc>
        <a:spcBef>
          <a:spcPct val="0"/>
        </a:spcBef>
        <a:spcAft>
          <a:spcPct val="0"/>
        </a:spcAft>
        <a:defRPr sz="5300" b="1">
          <a:solidFill>
            <a:srgbClr val="FFFFFF"/>
          </a:solidFill>
          <a:latin typeface="Arial" charset="0"/>
          <a:ea typeface="ヒラギノ角ゴ ProN W6" charset="0"/>
          <a:cs typeface="ヒラギノ角ゴ ProN W6" charset="0"/>
          <a:sym typeface="Arial" charset="0"/>
        </a:defRPr>
      </a:lvl8pPr>
      <a:lvl9pPr marL="914400" algn="ctr" rtl="0" eaLnBrk="1" fontAlgn="base" hangingPunct="1">
        <a:lnSpc>
          <a:spcPct val="90000"/>
        </a:lnSpc>
        <a:spcBef>
          <a:spcPct val="0"/>
        </a:spcBef>
        <a:spcAft>
          <a:spcPct val="0"/>
        </a:spcAft>
        <a:defRPr sz="5300" b="1">
          <a:solidFill>
            <a:srgbClr val="FFFFFF"/>
          </a:solidFill>
          <a:latin typeface="Arial" charset="0"/>
          <a:ea typeface="ヒラギノ角ゴ ProN W6" charset="0"/>
          <a:cs typeface="ヒラギノ角ゴ ProN W6" charset="0"/>
          <a:sym typeface="Arial" charset="0"/>
        </a:defRPr>
      </a:lvl9pPr>
    </p:titleStyle>
    <p:bodyStyle>
      <a:lvl1pPr marL="171450" indent="-171450" algn="ctr" rtl="0" eaLnBrk="1" fontAlgn="base" hangingPunct="1">
        <a:spcBef>
          <a:spcPts val="950"/>
        </a:spcBef>
        <a:spcAft>
          <a:spcPct val="0"/>
        </a:spcAft>
        <a:defRPr sz="2700" b="0" i="0">
          <a:solidFill>
            <a:srgbClr val="FFFFFF"/>
          </a:solidFill>
          <a:latin typeface="Arial Rounded MT Bold" panose="020F0704030504030204" pitchFamily="34" charset="77"/>
          <a:ea typeface="+mn-ea"/>
          <a:cs typeface="+mn-cs"/>
          <a:sym typeface="Arial" panose="020B0604020202020204" pitchFamily="34" charset="0"/>
        </a:defRPr>
      </a:lvl1pPr>
      <a:lvl2pPr marL="371475" indent="-142875" algn="ctr" rtl="0" eaLnBrk="1" fontAlgn="base" hangingPunct="1">
        <a:spcBef>
          <a:spcPct val="0"/>
        </a:spcBef>
        <a:spcAft>
          <a:spcPct val="0"/>
        </a:spcAft>
        <a:defRPr sz="2700" b="0" i="0">
          <a:solidFill>
            <a:srgbClr val="FFFFFF"/>
          </a:solidFill>
          <a:latin typeface="Arial Rounded MT Bold" panose="020F0704030504030204" pitchFamily="34" charset="77"/>
          <a:ea typeface="+mn-ea"/>
          <a:cs typeface="+mn-cs"/>
          <a:sym typeface="Arial" panose="020B0604020202020204" pitchFamily="34" charset="0"/>
        </a:defRPr>
      </a:lvl2pPr>
      <a:lvl3pPr marL="571500" indent="-114300" algn="ctr" rtl="0" eaLnBrk="1" fontAlgn="base" hangingPunct="1">
        <a:spcBef>
          <a:spcPct val="0"/>
        </a:spcBef>
        <a:spcAft>
          <a:spcPct val="0"/>
        </a:spcAft>
        <a:defRPr sz="2700" b="0" i="0">
          <a:solidFill>
            <a:srgbClr val="FFFFFF"/>
          </a:solidFill>
          <a:latin typeface="Arial Rounded MT Bold" panose="020F0704030504030204" pitchFamily="34" charset="77"/>
          <a:ea typeface="+mn-ea"/>
          <a:cs typeface="+mn-cs"/>
          <a:sym typeface="Arial" panose="020B0604020202020204" pitchFamily="34" charset="0"/>
        </a:defRPr>
      </a:lvl3pPr>
      <a:lvl4pPr marL="800100" indent="-114300" algn="ctr" rtl="0" eaLnBrk="1" fontAlgn="base" hangingPunct="1">
        <a:spcBef>
          <a:spcPct val="0"/>
        </a:spcBef>
        <a:spcAft>
          <a:spcPct val="0"/>
        </a:spcAft>
        <a:defRPr sz="2700" b="0" i="0">
          <a:solidFill>
            <a:srgbClr val="FFFFFF"/>
          </a:solidFill>
          <a:latin typeface="Arial Rounded MT Bold" panose="020F0704030504030204" pitchFamily="34" charset="77"/>
          <a:ea typeface="+mn-ea"/>
          <a:cs typeface="+mn-cs"/>
          <a:sym typeface="Arial" panose="020B0604020202020204" pitchFamily="34" charset="0"/>
        </a:defRPr>
      </a:lvl4pPr>
      <a:lvl5pPr marL="1028700" indent="-114300" algn="ctr" rtl="0" eaLnBrk="1" fontAlgn="base" hangingPunct="1">
        <a:spcBef>
          <a:spcPct val="0"/>
        </a:spcBef>
        <a:spcAft>
          <a:spcPct val="0"/>
        </a:spcAft>
        <a:defRPr sz="2700" b="0" i="0">
          <a:solidFill>
            <a:srgbClr val="FFFFFF"/>
          </a:solidFill>
          <a:latin typeface="Arial Rounded MT Bold" panose="020F0704030504030204" pitchFamily="34" charset="77"/>
          <a:ea typeface="+mn-ea"/>
          <a:cs typeface="+mn-cs"/>
          <a:sym typeface="Arial" panose="020B0604020202020204" pitchFamily="34" charset="0"/>
        </a:defRPr>
      </a:lvl5pPr>
      <a:lvl6pPr marL="228600" algn="ctr" rtl="0" eaLnBrk="1" fontAlgn="base" hangingPunct="1">
        <a:spcBef>
          <a:spcPct val="0"/>
        </a:spcBef>
        <a:spcAft>
          <a:spcPct val="0"/>
        </a:spcAft>
        <a:defRPr sz="2600">
          <a:solidFill>
            <a:srgbClr val="FFFFFF"/>
          </a:solidFill>
          <a:latin typeface="+mn-lt"/>
          <a:ea typeface="+mn-ea"/>
          <a:cs typeface="+mn-cs"/>
          <a:sym typeface="Arial" charset="0"/>
        </a:defRPr>
      </a:lvl6pPr>
      <a:lvl7pPr marL="457200" algn="ctr" rtl="0" eaLnBrk="1" fontAlgn="base" hangingPunct="1">
        <a:spcBef>
          <a:spcPct val="0"/>
        </a:spcBef>
        <a:spcAft>
          <a:spcPct val="0"/>
        </a:spcAft>
        <a:defRPr sz="2600">
          <a:solidFill>
            <a:srgbClr val="FFFFFF"/>
          </a:solidFill>
          <a:latin typeface="+mn-lt"/>
          <a:ea typeface="+mn-ea"/>
          <a:cs typeface="+mn-cs"/>
          <a:sym typeface="Arial" charset="0"/>
        </a:defRPr>
      </a:lvl7pPr>
      <a:lvl8pPr marL="685800" algn="ctr" rtl="0" eaLnBrk="1" fontAlgn="base" hangingPunct="1">
        <a:spcBef>
          <a:spcPct val="0"/>
        </a:spcBef>
        <a:spcAft>
          <a:spcPct val="0"/>
        </a:spcAft>
        <a:defRPr sz="2600">
          <a:solidFill>
            <a:srgbClr val="FFFFFF"/>
          </a:solidFill>
          <a:latin typeface="+mn-lt"/>
          <a:ea typeface="+mn-ea"/>
          <a:cs typeface="+mn-cs"/>
          <a:sym typeface="Arial" charset="0"/>
        </a:defRPr>
      </a:lvl8pPr>
      <a:lvl9pPr marL="914400" algn="ctr" rtl="0" eaLnBrk="1" fontAlgn="base" hangingPunct="1">
        <a:spcBef>
          <a:spcPct val="0"/>
        </a:spcBef>
        <a:spcAft>
          <a:spcPct val="0"/>
        </a:spcAft>
        <a:defRPr sz="2600">
          <a:solidFill>
            <a:srgbClr val="FFFFFF"/>
          </a:solidFill>
          <a:latin typeface="+mn-lt"/>
          <a:ea typeface="+mn-ea"/>
          <a:cs typeface="+mn-cs"/>
          <a:sym typeface="Arial"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D2E93385-3BBE-B545-B68B-7501F660AB80}"/>
              </a:ext>
            </a:extLst>
          </p:cNvPr>
          <p:cNvSpPr>
            <a:spLocks noGrp="1" noChangeArrowheads="1"/>
          </p:cNvSpPr>
          <p:nvPr>
            <p:ph type="title"/>
          </p:nvPr>
        </p:nvSpPr>
        <p:spPr bwMode="auto">
          <a:xfrm>
            <a:off x="308769" y="120650"/>
            <a:ext cx="11567319"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ctr" anchorCtr="0" compatLnSpc="1">
            <a:prstTxWarp prst="textNoShape">
              <a:avLst/>
            </a:prstTxWarp>
          </a:bodyPr>
          <a:lstStyle/>
          <a:p>
            <a:pPr lvl="0"/>
            <a:r>
              <a:rPr lang="en-US" altLang="ro-RO">
                <a:sym typeface="Arial" panose="020B0604020202020204" pitchFamily="34" charset="0"/>
              </a:rPr>
              <a:t>Click to edit Master title style</a:t>
            </a:r>
          </a:p>
        </p:txBody>
      </p:sp>
      <p:sp>
        <p:nvSpPr>
          <p:cNvPr id="2051" name="Rectangle 2">
            <a:extLst>
              <a:ext uri="{FF2B5EF4-FFF2-40B4-BE49-F238E27FC236}">
                <a16:creationId xmlns:a16="http://schemas.microsoft.com/office/drawing/2014/main" id="{4F9FBD66-8D11-E642-B20E-42527DDE7093}"/>
              </a:ext>
            </a:extLst>
          </p:cNvPr>
          <p:cNvSpPr>
            <a:spLocks noGrp="1" noChangeArrowheads="1"/>
          </p:cNvSpPr>
          <p:nvPr>
            <p:ph type="body" idx="1"/>
          </p:nvPr>
        </p:nvSpPr>
        <p:spPr bwMode="auto">
          <a:xfrm>
            <a:off x="308769" y="990600"/>
            <a:ext cx="11567319"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p>
            <a:pPr lvl="0"/>
            <a:r>
              <a:rPr lang="en-US" altLang="ro-RO">
                <a:sym typeface="Arial" panose="020B0604020202020204" pitchFamily="34" charset="0"/>
              </a:rPr>
              <a:t>Click to edit Master text styles</a:t>
            </a:r>
          </a:p>
          <a:p>
            <a:pPr lvl="1"/>
            <a:r>
              <a:rPr lang="en-US" altLang="ro-RO">
                <a:sym typeface="Arial" panose="020B0604020202020204" pitchFamily="34" charset="0"/>
              </a:rPr>
              <a:t>Second level</a:t>
            </a:r>
          </a:p>
          <a:p>
            <a:pPr lvl="2"/>
            <a:r>
              <a:rPr lang="en-US" altLang="ro-RO">
                <a:sym typeface="Arial" panose="020B0604020202020204" pitchFamily="34" charset="0"/>
              </a:rPr>
              <a:t>Third level</a:t>
            </a:r>
          </a:p>
          <a:p>
            <a:pPr lvl="3"/>
            <a:r>
              <a:rPr lang="en-US" altLang="ro-RO">
                <a:sym typeface="Arial" panose="020B0604020202020204" pitchFamily="34" charset="0"/>
              </a:rPr>
              <a:t>Fourth level</a:t>
            </a:r>
          </a:p>
          <a:p>
            <a:pPr lvl="4"/>
            <a:r>
              <a:rPr lang="en-US" altLang="ro-RO">
                <a:sym typeface="Arial" panose="020B0604020202020204" pitchFamily="34" charset="0"/>
              </a:rPr>
              <a:t>Fifth level</a:t>
            </a:r>
          </a:p>
        </p:txBody>
      </p:sp>
    </p:spTree>
    <p:extLst>
      <p:ext uri="{BB962C8B-B14F-4D97-AF65-F5344CB8AC3E}">
        <p14:creationId xmlns:p14="http://schemas.microsoft.com/office/powerpoint/2010/main" val="2377455973"/>
      </p:ext>
    </p:extLst>
  </p:cSld>
  <p:clrMap bg1="lt1" tx1="dk1" bg2="lt2" tx2="dk2" accent1="accent1" accent2="accent2" accent3="accent3" accent4="accent4" accent5="accent5" accent6="accent6" hlink="hlink" folHlink="folHlink"/>
  <p:sldLayoutIdLst>
    <p:sldLayoutId id="2147483677" r:id="rId1"/>
  </p:sldLayoutIdLst>
  <p:transition/>
  <p:hf sldNum="0" hdr="0" ftr="0" dt="0"/>
  <p:txStyles>
    <p:titleStyle>
      <a:lvl1pPr algn="ctr" rtl="0" eaLnBrk="1" fontAlgn="base" hangingPunct="1">
        <a:spcBef>
          <a:spcPct val="0"/>
        </a:spcBef>
        <a:spcAft>
          <a:spcPct val="0"/>
        </a:spcAft>
        <a:defRPr sz="3300" b="0" i="0">
          <a:solidFill>
            <a:srgbClr val="FFFFFF"/>
          </a:solidFill>
          <a:latin typeface="Arial Rounded MT Bold" panose="020F0704030504030204" pitchFamily="34" charset="77"/>
          <a:ea typeface="+mj-ea"/>
          <a:cs typeface="+mj-cs"/>
          <a:sym typeface="Arial" panose="020B0604020202020204" pitchFamily="34" charset="0"/>
        </a:defRPr>
      </a:lvl1pPr>
      <a:lvl2pPr algn="ctr" rtl="0" eaLnBrk="1" fontAlgn="base" hangingPunct="1">
        <a:spcBef>
          <a:spcPct val="0"/>
        </a:spcBef>
        <a:spcAft>
          <a:spcPct val="0"/>
        </a:spcAft>
        <a:defRPr sz="3300">
          <a:solidFill>
            <a:srgbClr val="FFFFFF"/>
          </a:solidFill>
          <a:latin typeface="Arial" charset="0"/>
          <a:ea typeface="ヒラギノ角ゴ ProN W6" charset="0"/>
          <a:cs typeface="ヒラギノ角ゴ ProN W6" charset="0"/>
          <a:sym typeface="Arial" panose="020B0604020202020204" pitchFamily="34" charset="0"/>
        </a:defRPr>
      </a:lvl2pPr>
      <a:lvl3pPr algn="ctr" rtl="0" eaLnBrk="1" fontAlgn="base" hangingPunct="1">
        <a:spcBef>
          <a:spcPct val="0"/>
        </a:spcBef>
        <a:spcAft>
          <a:spcPct val="0"/>
        </a:spcAft>
        <a:defRPr sz="3300">
          <a:solidFill>
            <a:srgbClr val="FFFFFF"/>
          </a:solidFill>
          <a:latin typeface="Arial" charset="0"/>
          <a:ea typeface="ヒラギノ角ゴ ProN W6" charset="0"/>
          <a:cs typeface="ヒラギノ角ゴ ProN W6" charset="0"/>
          <a:sym typeface="Arial" panose="020B0604020202020204" pitchFamily="34" charset="0"/>
        </a:defRPr>
      </a:lvl3pPr>
      <a:lvl4pPr algn="ctr" rtl="0" eaLnBrk="1" fontAlgn="base" hangingPunct="1">
        <a:spcBef>
          <a:spcPct val="0"/>
        </a:spcBef>
        <a:spcAft>
          <a:spcPct val="0"/>
        </a:spcAft>
        <a:defRPr sz="3300">
          <a:solidFill>
            <a:srgbClr val="FFFFFF"/>
          </a:solidFill>
          <a:latin typeface="Arial" charset="0"/>
          <a:ea typeface="ヒラギノ角ゴ ProN W6" charset="0"/>
          <a:cs typeface="ヒラギノ角ゴ ProN W6" charset="0"/>
          <a:sym typeface="Arial" panose="020B0604020202020204" pitchFamily="34" charset="0"/>
        </a:defRPr>
      </a:lvl4pPr>
      <a:lvl5pPr algn="ctr" rtl="0" eaLnBrk="1" fontAlgn="base" hangingPunct="1">
        <a:spcBef>
          <a:spcPct val="0"/>
        </a:spcBef>
        <a:spcAft>
          <a:spcPct val="0"/>
        </a:spcAft>
        <a:defRPr sz="3300">
          <a:solidFill>
            <a:srgbClr val="FFFFFF"/>
          </a:solidFill>
          <a:latin typeface="Arial" charset="0"/>
          <a:ea typeface="ヒラギノ角ゴ ProN W6" charset="0"/>
          <a:cs typeface="ヒラギノ角ゴ ProN W6" charset="0"/>
          <a:sym typeface="Arial" panose="020B0604020202020204" pitchFamily="34" charset="0"/>
        </a:defRPr>
      </a:lvl5pPr>
      <a:lvl6pPr marL="228600" algn="ctr" rtl="0" eaLnBrk="1" fontAlgn="base" hangingPunct="1">
        <a:spcBef>
          <a:spcPct val="0"/>
        </a:spcBef>
        <a:spcAft>
          <a:spcPct val="0"/>
        </a:spcAft>
        <a:defRPr sz="4800" b="1">
          <a:solidFill>
            <a:srgbClr val="FFFFFF"/>
          </a:solidFill>
          <a:latin typeface="Arial" charset="0"/>
          <a:ea typeface="ヒラギノ角ゴ ProN W6" charset="0"/>
          <a:cs typeface="ヒラギノ角ゴ ProN W6" charset="0"/>
          <a:sym typeface="Arial" charset="0"/>
        </a:defRPr>
      </a:lvl6pPr>
      <a:lvl7pPr marL="457200" algn="ctr" rtl="0" eaLnBrk="1" fontAlgn="base" hangingPunct="1">
        <a:spcBef>
          <a:spcPct val="0"/>
        </a:spcBef>
        <a:spcAft>
          <a:spcPct val="0"/>
        </a:spcAft>
        <a:defRPr sz="4800" b="1">
          <a:solidFill>
            <a:srgbClr val="FFFFFF"/>
          </a:solidFill>
          <a:latin typeface="Arial" charset="0"/>
          <a:ea typeface="ヒラギノ角ゴ ProN W6" charset="0"/>
          <a:cs typeface="ヒラギノ角ゴ ProN W6" charset="0"/>
          <a:sym typeface="Arial" charset="0"/>
        </a:defRPr>
      </a:lvl7pPr>
      <a:lvl8pPr marL="685800" algn="ctr" rtl="0" eaLnBrk="1" fontAlgn="base" hangingPunct="1">
        <a:spcBef>
          <a:spcPct val="0"/>
        </a:spcBef>
        <a:spcAft>
          <a:spcPct val="0"/>
        </a:spcAft>
        <a:defRPr sz="4800" b="1">
          <a:solidFill>
            <a:srgbClr val="FFFFFF"/>
          </a:solidFill>
          <a:latin typeface="Arial" charset="0"/>
          <a:ea typeface="ヒラギノ角ゴ ProN W6" charset="0"/>
          <a:cs typeface="ヒラギノ角ゴ ProN W6" charset="0"/>
          <a:sym typeface="Arial" charset="0"/>
        </a:defRPr>
      </a:lvl8pPr>
      <a:lvl9pPr marL="914400" algn="ctr" rtl="0" eaLnBrk="1" fontAlgn="base" hangingPunct="1">
        <a:spcBef>
          <a:spcPct val="0"/>
        </a:spcBef>
        <a:spcAft>
          <a:spcPct val="0"/>
        </a:spcAft>
        <a:defRPr sz="4800" b="1">
          <a:solidFill>
            <a:srgbClr val="FFFFFF"/>
          </a:solidFill>
          <a:latin typeface="Arial" charset="0"/>
          <a:ea typeface="ヒラギノ角ゴ ProN W6" charset="0"/>
          <a:cs typeface="ヒラギノ角ゴ ProN W6" charset="0"/>
          <a:sym typeface="Arial" charset="0"/>
        </a:defRPr>
      </a:lvl9pPr>
    </p:titleStyle>
    <p:bodyStyle>
      <a:lvl1pPr marL="228600" indent="-228600" algn="l" rtl="0" eaLnBrk="1" fontAlgn="base" hangingPunct="1">
        <a:spcBef>
          <a:spcPts val="1050"/>
        </a:spcBef>
        <a:spcAft>
          <a:spcPct val="0"/>
        </a:spcAft>
        <a:buClr>
          <a:srgbClr val="D3002D"/>
        </a:buClr>
        <a:buSzPct val="100000"/>
        <a:buFont typeface="Wingdings" pitchFamily="2" charset="2"/>
        <a:buChar char="§"/>
        <a:defRPr sz="2200" b="0" i="0">
          <a:solidFill>
            <a:srgbClr val="FFFFFF"/>
          </a:solidFill>
          <a:latin typeface="Arial Rounded MT Bold" panose="020F0704030504030204" pitchFamily="34" charset="77"/>
          <a:ea typeface="+mn-ea"/>
          <a:cs typeface="+mn-cs"/>
          <a:sym typeface="Arial" panose="020B0604020202020204" pitchFamily="34" charset="0"/>
        </a:defRPr>
      </a:lvl1pPr>
      <a:lvl2pPr marL="438150" indent="-228600" algn="l" rtl="0" eaLnBrk="1" fontAlgn="base" hangingPunct="1">
        <a:spcBef>
          <a:spcPts val="950"/>
        </a:spcBef>
        <a:spcAft>
          <a:spcPct val="0"/>
        </a:spcAft>
        <a:buClr>
          <a:srgbClr val="D3002D"/>
        </a:buClr>
        <a:buSzPct val="100000"/>
        <a:buFont typeface="Arial" panose="020B0604020202020204" pitchFamily="34" charset="0"/>
        <a:buChar char="-"/>
        <a:defRPr sz="2200" b="0" i="0">
          <a:solidFill>
            <a:srgbClr val="FFFFFF"/>
          </a:solidFill>
          <a:latin typeface="Arial Rounded MT Bold" panose="020F0704030504030204" pitchFamily="34" charset="77"/>
          <a:ea typeface="+mn-ea"/>
          <a:cs typeface="+mn-cs"/>
          <a:sym typeface="Arial" panose="020B0604020202020204" pitchFamily="34" charset="0"/>
        </a:defRPr>
      </a:lvl2pPr>
      <a:lvl3pPr marL="781050" indent="-228600" algn="l" rtl="0" eaLnBrk="1" fontAlgn="base" hangingPunct="1">
        <a:spcBef>
          <a:spcPts val="800"/>
        </a:spcBef>
        <a:spcAft>
          <a:spcPct val="0"/>
        </a:spcAft>
        <a:buClr>
          <a:srgbClr val="D3002D"/>
        </a:buClr>
        <a:buSzPct val="100000"/>
        <a:buFont typeface="Arial" panose="020B0604020202020204" pitchFamily="34" charset="0"/>
        <a:buChar char="-"/>
        <a:defRPr sz="2200" b="0" i="0">
          <a:solidFill>
            <a:srgbClr val="FFFFFF"/>
          </a:solidFill>
          <a:latin typeface="Arial Rounded MT Bold" panose="020F0704030504030204" pitchFamily="34" charset="77"/>
          <a:ea typeface="+mn-ea"/>
          <a:cs typeface="+mn-cs"/>
          <a:sym typeface="Arial" panose="020B0604020202020204" pitchFamily="34" charset="0"/>
        </a:defRPr>
      </a:lvl3pPr>
      <a:lvl4pPr marL="10096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rgbClr val="FFFFFF"/>
          </a:solidFill>
          <a:latin typeface="Arial Rounded MT Bold" panose="020F0704030504030204" pitchFamily="34" charset="77"/>
          <a:ea typeface="+mn-ea"/>
          <a:cs typeface="+mn-cs"/>
          <a:sym typeface="Arial" panose="020B0604020202020204" pitchFamily="34" charset="0"/>
        </a:defRPr>
      </a:lvl4pPr>
      <a:lvl5pPr marL="12382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rgbClr val="FFFFFF"/>
          </a:solidFill>
          <a:latin typeface="Arial Rounded MT Bold" panose="020F0704030504030204" pitchFamily="34" charset="77"/>
          <a:ea typeface="+mn-ea"/>
          <a:cs typeface="+mn-cs"/>
          <a:sym typeface="Arial" panose="020B0604020202020204" pitchFamily="34" charset="0"/>
        </a:defRPr>
      </a:lvl5pPr>
      <a:lvl6pPr marL="1466850" indent="-228600" algn="l" rtl="0" eaLnBrk="1" fontAlgn="base" hangingPunct="1">
        <a:spcBef>
          <a:spcPts val="650"/>
        </a:spcBef>
        <a:spcAft>
          <a:spcPct val="0"/>
        </a:spcAft>
        <a:buClr>
          <a:srgbClr val="D3002D"/>
        </a:buClr>
        <a:buSzPct val="100000"/>
        <a:buFont typeface="Arial" charset="0"/>
        <a:buChar char="-"/>
        <a:defRPr sz="2400">
          <a:solidFill>
            <a:srgbClr val="FFFFFF"/>
          </a:solidFill>
          <a:latin typeface="+mn-lt"/>
          <a:ea typeface="+mn-ea"/>
          <a:cs typeface="+mn-cs"/>
          <a:sym typeface="Arial" charset="0"/>
        </a:defRPr>
      </a:lvl6pPr>
      <a:lvl7pPr marL="1695450" indent="-228600" algn="l" rtl="0" eaLnBrk="1" fontAlgn="base" hangingPunct="1">
        <a:spcBef>
          <a:spcPts val="650"/>
        </a:spcBef>
        <a:spcAft>
          <a:spcPct val="0"/>
        </a:spcAft>
        <a:buClr>
          <a:srgbClr val="D3002D"/>
        </a:buClr>
        <a:buSzPct val="100000"/>
        <a:buFont typeface="Arial" charset="0"/>
        <a:buChar char="-"/>
        <a:defRPr sz="2400">
          <a:solidFill>
            <a:srgbClr val="FFFFFF"/>
          </a:solidFill>
          <a:latin typeface="+mn-lt"/>
          <a:ea typeface="+mn-ea"/>
          <a:cs typeface="+mn-cs"/>
          <a:sym typeface="Arial" charset="0"/>
        </a:defRPr>
      </a:lvl7pPr>
      <a:lvl8pPr marL="1924050" indent="-228600" algn="l" rtl="0" eaLnBrk="1" fontAlgn="base" hangingPunct="1">
        <a:spcBef>
          <a:spcPts val="650"/>
        </a:spcBef>
        <a:spcAft>
          <a:spcPct val="0"/>
        </a:spcAft>
        <a:buClr>
          <a:srgbClr val="D3002D"/>
        </a:buClr>
        <a:buSzPct val="100000"/>
        <a:buFont typeface="Arial" charset="0"/>
        <a:buChar char="-"/>
        <a:defRPr sz="2400">
          <a:solidFill>
            <a:srgbClr val="FFFFFF"/>
          </a:solidFill>
          <a:latin typeface="+mn-lt"/>
          <a:ea typeface="+mn-ea"/>
          <a:cs typeface="+mn-cs"/>
          <a:sym typeface="Arial" charset="0"/>
        </a:defRPr>
      </a:lvl8pPr>
      <a:lvl9pPr marL="2152650" indent="-228600" algn="l" rtl="0" eaLnBrk="1" fontAlgn="base" hangingPunct="1">
        <a:spcBef>
          <a:spcPts val="650"/>
        </a:spcBef>
        <a:spcAft>
          <a:spcPct val="0"/>
        </a:spcAft>
        <a:buClr>
          <a:srgbClr val="D3002D"/>
        </a:buClr>
        <a:buSzPct val="100000"/>
        <a:buFont typeface="Arial" charset="0"/>
        <a:buChar char="-"/>
        <a:defRPr sz="2400">
          <a:solidFill>
            <a:srgbClr val="FFFFFF"/>
          </a:solidFill>
          <a:latin typeface="+mn-lt"/>
          <a:ea typeface="+mn-ea"/>
          <a:cs typeface="+mn-cs"/>
          <a:sym typeface="Arial"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1">
            <a:extLst>
              <a:ext uri="{FF2B5EF4-FFF2-40B4-BE49-F238E27FC236}">
                <a16:creationId xmlns:a16="http://schemas.microsoft.com/office/drawing/2014/main" id="{F8C6D265-1D29-4649-8E73-8FCCE0407020}"/>
              </a:ext>
            </a:extLst>
          </p:cNvPr>
          <p:cNvSpPr>
            <a:spLocks noGrp="1" noChangeArrowheads="1"/>
          </p:cNvSpPr>
          <p:nvPr>
            <p:ph type="title"/>
          </p:nvPr>
        </p:nvSpPr>
        <p:spPr bwMode="auto">
          <a:xfrm>
            <a:off x="308769" y="120650"/>
            <a:ext cx="11567319"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ctr" anchorCtr="0" compatLnSpc="1">
            <a:prstTxWarp prst="textNoShape">
              <a:avLst/>
            </a:prstTxWarp>
          </a:bodyPr>
          <a:lstStyle/>
          <a:p>
            <a:pPr lvl="0"/>
            <a:r>
              <a:rPr lang="en-US" altLang="ro-RO">
                <a:sym typeface="Arial" panose="020B0604020202020204" pitchFamily="34" charset="0"/>
              </a:rPr>
              <a:t>Click to edit Master title style</a:t>
            </a:r>
          </a:p>
        </p:txBody>
      </p:sp>
      <p:sp>
        <p:nvSpPr>
          <p:cNvPr id="3075" name="Rectangle 2">
            <a:extLst>
              <a:ext uri="{FF2B5EF4-FFF2-40B4-BE49-F238E27FC236}">
                <a16:creationId xmlns:a16="http://schemas.microsoft.com/office/drawing/2014/main" id="{393FA0B1-20F7-F149-B335-1D4B596AB94E}"/>
              </a:ext>
            </a:extLst>
          </p:cNvPr>
          <p:cNvSpPr>
            <a:spLocks noGrp="1" noChangeArrowheads="1"/>
          </p:cNvSpPr>
          <p:nvPr>
            <p:ph type="body" idx="1"/>
          </p:nvPr>
        </p:nvSpPr>
        <p:spPr bwMode="auto">
          <a:xfrm>
            <a:off x="308769" y="990600"/>
            <a:ext cx="11567319"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p>
            <a:pPr lvl="0"/>
            <a:r>
              <a:rPr lang="en-US" altLang="ro-RO">
                <a:sym typeface="Arial" panose="020B0604020202020204" pitchFamily="34" charset="0"/>
              </a:rPr>
              <a:t>Click to edit Master text styles</a:t>
            </a:r>
          </a:p>
          <a:p>
            <a:pPr lvl="1"/>
            <a:r>
              <a:rPr lang="en-US" altLang="ro-RO">
                <a:sym typeface="Arial" panose="020B0604020202020204" pitchFamily="34" charset="0"/>
              </a:rPr>
              <a:t>Second level</a:t>
            </a:r>
          </a:p>
          <a:p>
            <a:pPr lvl="2"/>
            <a:r>
              <a:rPr lang="en-US" altLang="ro-RO">
                <a:sym typeface="Arial" panose="020B0604020202020204" pitchFamily="34" charset="0"/>
              </a:rPr>
              <a:t>Third level</a:t>
            </a:r>
          </a:p>
          <a:p>
            <a:pPr lvl="3"/>
            <a:r>
              <a:rPr lang="en-US" altLang="ro-RO">
                <a:sym typeface="Arial" panose="020B0604020202020204" pitchFamily="34" charset="0"/>
              </a:rPr>
              <a:t>Fourth level</a:t>
            </a:r>
          </a:p>
          <a:p>
            <a:pPr lvl="4"/>
            <a:r>
              <a:rPr lang="en-US" altLang="ro-RO">
                <a:sym typeface="Arial" panose="020B0604020202020204" pitchFamily="34" charset="0"/>
              </a:rPr>
              <a:t>Fifth level</a:t>
            </a:r>
          </a:p>
        </p:txBody>
      </p:sp>
    </p:spTree>
    <p:extLst>
      <p:ext uri="{BB962C8B-B14F-4D97-AF65-F5344CB8AC3E}">
        <p14:creationId xmlns:p14="http://schemas.microsoft.com/office/powerpoint/2010/main" val="1396152435"/>
      </p:ext>
    </p:extLst>
  </p:cSld>
  <p:clrMap bg1="lt1" tx1="dk1" bg2="lt2" tx2="dk2" accent1="accent1" accent2="accent2" accent3="accent3" accent4="accent4" accent5="accent5" accent6="accent6" hlink="hlink" folHlink="folHlink"/>
  <p:sldLayoutIdLst>
    <p:sldLayoutId id="2147483679" r:id="rId1"/>
  </p:sldLayoutIdLst>
  <p:transition/>
  <p:hf sldNum="0" hdr="0" ftr="0" dt="0"/>
  <p:txStyles>
    <p:titleStyle>
      <a:lvl1pPr algn="ctr" rtl="0" eaLnBrk="1" fontAlgn="base" hangingPunct="1">
        <a:spcBef>
          <a:spcPct val="0"/>
        </a:spcBef>
        <a:spcAft>
          <a:spcPct val="0"/>
        </a:spcAft>
        <a:defRPr sz="3300" b="0" i="0">
          <a:solidFill>
            <a:schemeClr val="tx1"/>
          </a:solidFill>
          <a:latin typeface="Arial Rounded MT Bold" panose="020F0704030504030204" pitchFamily="34" charset="77"/>
          <a:ea typeface="+mj-ea"/>
          <a:cs typeface="+mj-cs"/>
          <a:sym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ea typeface="ヒラギノ角ゴ ProN W6" charset="0"/>
          <a:cs typeface="ヒラギノ角ゴ ProN W6" charset="0"/>
          <a:sym typeface="Arial" panose="020B0604020202020204" pitchFamily="34" charset="0"/>
        </a:defRPr>
      </a:lvl2pPr>
      <a:lvl3pPr algn="ctr" rtl="0" eaLnBrk="1" fontAlgn="base" hangingPunct="1">
        <a:spcBef>
          <a:spcPct val="0"/>
        </a:spcBef>
        <a:spcAft>
          <a:spcPct val="0"/>
        </a:spcAft>
        <a:defRPr sz="3300">
          <a:solidFill>
            <a:schemeClr val="tx1"/>
          </a:solidFill>
          <a:latin typeface="Arial" charset="0"/>
          <a:ea typeface="ヒラギノ角ゴ ProN W6" charset="0"/>
          <a:cs typeface="ヒラギノ角ゴ ProN W6" charset="0"/>
          <a:sym typeface="Arial" panose="020B0604020202020204" pitchFamily="34" charset="0"/>
        </a:defRPr>
      </a:lvl3pPr>
      <a:lvl4pPr algn="ctr" rtl="0" eaLnBrk="1" fontAlgn="base" hangingPunct="1">
        <a:spcBef>
          <a:spcPct val="0"/>
        </a:spcBef>
        <a:spcAft>
          <a:spcPct val="0"/>
        </a:spcAft>
        <a:defRPr sz="3300">
          <a:solidFill>
            <a:schemeClr val="tx1"/>
          </a:solidFill>
          <a:latin typeface="Arial" charset="0"/>
          <a:ea typeface="ヒラギノ角ゴ ProN W6" charset="0"/>
          <a:cs typeface="ヒラギノ角ゴ ProN W6" charset="0"/>
          <a:sym typeface="Arial" panose="020B0604020202020204" pitchFamily="34" charset="0"/>
        </a:defRPr>
      </a:lvl4pPr>
      <a:lvl5pPr algn="ctr" rtl="0" eaLnBrk="1" fontAlgn="base" hangingPunct="1">
        <a:spcBef>
          <a:spcPct val="0"/>
        </a:spcBef>
        <a:spcAft>
          <a:spcPct val="0"/>
        </a:spcAft>
        <a:defRPr sz="3300">
          <a:solidFill>
            <a:schemeClr val="tx1"/>
          </a:solidFill>
          <a:latin typeface="Arial" charset="0"/>
          <a:ea typeface="ヒラギノ角ゴ ProN W6" charset="0"/>
          <a:cs typeface="ヒラギノ角ゴ ProN W6" charset="0"/>
          <a:sym typeface="Arial" panose="020B0604020202020204" pitchFamily="34" charset="0"/>
        </a:defRPr>
      </a:lvl5pPr>
      <a:lvl6pPr marL="228600" algn="ctr" rtl="0" eaLnBrk="1" fontAlgn="base" hangingPunct="1">
        <a:spcBef>
          <a:spcPct val="0"/>
        </a:spcBef>
        <a:spcAft>
          <a:spcPct val="0"/>
        </a:spcAft>
        <a:defRPr sz="4800" b="1">
          <a:solidFill>
            <a:schemeClr val="tx1"/>
          </a:solidFill>
          <a:latin typeface="Arial" charset="0"/>
          <a:ea typeface="ヒラギノ角ゴ ProN W6" charset="0"/>
          <a:cs typeface="ヒラギノ角ゴ ProN W6" charset="0"/>
          <a:sym typeface="Arial" charset="0"/>
        </a:defRPr>
      </a:lvl6pPr>
      <a:lvl7pPr marL="457200" algn="ctr" rtl="0" eaLnBrk="1" fontAlgn="base" hangingPunct="1">
        <a:spcBef>
          <a:spcPct val="0"/>
        </a:spcBef>
        <a:spcAft>
          <a:spcPct val="0"/>
        </a:spcAft>
        <a:defRPr sz="4800" b="1">
          <a:solidFill>
            <a:schemeClr val="tx1"/>
          </a:solidFill>
          <a:latin typeface="Arial" charset="0"/>
          <a:ea typeface="ヒラギノ角ゴ ProN W6" charset="0"/>
          <a:cs typeface="ヒラギノ角ゴ ProN W6" charset="0"/>
          <a:sym typeface="Arial" charset="0"/>
        </a:defRPr>
      </a:lvl7pPr>
      <a:lvl8pPr marL="685800" algn="ctr" rtl="0" eaLnBrk="1" fontAlgn="base" hangingPunct="1">
        <a:spcBef>
          <a:spcPct val="0"/>
        </a:spcBef>
        <a:spcAft>
          <a:spcPct val="0"/>
        </a:spcAft>
        <a:defRPr sz="4800" b="1">
          <a:solidFill>
            <a:schemeClr val="tx1"/>
          </a:solidFill>
          <a:latin typeface="Arial" charset="0"/>
          <a:ea typeface="ヒラギノ角ゴ ProN W6" charset="0"/>
          <a:cs typeface="ヒラギノ角ゴ ProN W6" charset="0"/>
          <a:sym typeface="Arial" charset="0"/>
        </a:defRPr>
      </a:lvl8pPr>
      <a:lvl9pPr marL="914400" algn="ctr" rtl="0" eaLnBrk="1" fontAlgn="base" hangingPunct="1">
        <a:spcBef>
          <a:spcPct val="0"/>
        </a:spcBef>
        <a:spcAft>
          <a:spcPct val="0"/>
        </a:spcAft>
        <a:defRPr sz="4800" b="1">
          <a:solidFill>
            <a:schemeClr val="tx1"/>
          </a:solidFill>
          <a:latin typeface="Arial" charset="0"/>
          <a:ea typeface="ヒラギノ角ゴ ProN W6" charset="0"/>
          <a:cs typeface="ヒラギノ角ゴ ProN W6" charset="0"/>
          <a:sym typeface="Arial" charset="0"/>
        </a:defRPr>
      </a:lvl9pPr>
    </p:titleStyle>
    <p:bodyStyle>
      <a:lvl1pPr marL="228600" indent="-228600" algn="l" rtl="0" eaLnBrk="1" fontAlgn="base" hangingPunct="1">
        <a:spcBef>
          <a:spcPts val="1050"/>
        </a:spcBef>
        <a:spcAft>
          <a:spcPct val="0"/>
        </a:spcAft>
        <a:buClr>
          <a:srgbClr val="D3002D"/>
        </a:buClr>
        <a:buSzPct val="100000"/>
        <a:buFont typeface="Wingdings" pitchFamily="2" charset="2"/>
        <a:buChar char="§"/>
        <a:defRPr sz="2200" b="0" i="0">
          <a:solidFill>
            <a:schemeClr val="tx1"/>
          </a:solidFill>
          <a:latin typeface="Arial Rounded MT Bold" panose="020F0704030504030204" pitchFamily="34" charset="77"/>
          <a:ea typeface="+mn-ea"/>
          <a:cs typeface="+mn-cs"/>
          <a:sym typeface="Arial" panose="020B0604020202020204" pitchFamily="34" charset="0"/>
        </a:defRPr>
      </a:lvl1pPr>
      <a:lvl2pPr marL="438150" indent="-228600" algn="l" rtl="0" eaLnBrk="1" fontAlgn="base" hangingPunct="1">
        <a:spcBef>
          <a:spcPts val="9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2pPr>
      <a:lvl3pPr marL="666750" indent="-228600" algn="l" rtl="0" eaLnBrk="1" fontAlgn="base" hangingPunct="1">
        <a:spcBef>
          <a:spcPts val="80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3pPr>
      <a:lvl4pPr marL="8953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4pPr>
      <a:lvl5pPr marL="11239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5pPr>
      <a:lvl6pPr marL="13525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6pPr>
      <a:lvl7pPr marL="15811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7pPr>
      <a:lvl8pPr marL="18097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8pPr>
      <a:lvl9pPr marL="20383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702266"/>
      </p:ext>
    </p:extLst>
  </p:cSld>
  <p:clrMap bg1="lt1" tx1="dk1" bg2="lt2" tx2="dk2" accent1="accent1" accent2="accent2" accent3="accent3" accent4="accent4" accent5="accent5" accent6="accent6" hlink="hlink" folHlink="folHlink"/>
  <p:sldLayoutIdLst>
    <p:sldLayoutId id="2147483681" r:id="rId1"/>
  </p:sldLayoutIdLst>
  <p:hf sldNum="0" hdr="0" ftr="0" dt="0"/>
  <p:txStyles>
    <p:titleStyle>
      <a:lvl1pPr algn="ctr" defTabSz="228600" rtl="0" eaLnBrk="1" fontAlgn="base" hangingPunct="1">
        <a:spcBef>
          <a:spcPct val="0"/>
        </a:spcBef>
        <a:spcAft>
          <a:spcPct val="0"/>
        </a:spcAft>
        <a:defRPr sz="2200" kern="1200">
          <a:solidFill>
            <a:schemeClr val="tx1"/>
          </a:solidFill>
          <a:latin typeface="+mj-lt"/>
          <a:ea typeface="ＭＳ Ｐゴシック" panose="020B0600070205080204" pitchFamily="34" charset="-128"/>
          <a:cs typeface="+mj-cs"/>
        </a:defRPr>
      </a:lvl1pPr>
      <a:lvl2pPr algn="ctr" defTabSz="228600" rtl="0" eaLnBrk="1" fontAlgn="base" hangingPunct="1">
        <a:spcBef>
          <a:spcPct val="0"/>
        </a:spcBef>
        <a:spcAft>
          <a:spcPct val="0"/>
        </a:spcAft>
        <a:defRPr sz="2200">
          <a:solidFill>
            <a:schemeClr val="tx1"/>
          </a:solidFill>
          <a:latin typeface="Calibri" panose="020F0502020204030204" pitchFamily="34" charset="0"/>
          <a:ea typeface="ＭＳ Ｐゴシック" panose="020B0600070205080204" pitchFamily="34" charset="-128"/>
        </a:defRPr>
      </a:lvl2pPr>
      <a:lvl3pPr algn="ctr" defTabSz="228600" rtl="0" eaLnBrk="1" fontAlgn="base" hangingPunct="1">
        <a:spcBef>
          <a:spcPct val="0"/>
        </a:spcBef>
        <a:spcAft>
          <a:spcPct val="0"/>
        </a:spcAft>
        <a:defRPr sz="2200">
          <a:solidFill>
            <a:schemeClr val="tx1"/>
          </a:solidFill>
          <a:latin typeface="Calibri" panose="020F0502020204030204" pitchFamily="34" charset="0"/>
          <a:ea typeface="ＭＳ Ｐゴシック" panose="020B0600070205080204" pitchFamily="34" charset="-128"/>
        </a:defRPr>
      </a:lvl3pPr>
      <a:lvl4pPr algn="ctr" defTabSz="228600" rtl="0" eaLnBrk="1" fontAlgn="base" hangingPunct="1">
        <a:spcBef>
          <a:spcPct val="0"/>
        </a:spcBef>
        <a:spcAft>
          <a:spcPct val="0"/>
        </a:spcAft>
        <a:defRPr sz="2200">
          <a:solidFill>
            <a:schemeClr val="tx1"/>
          </a:solidFill>
          <a:latin typeface="Calibri" panose="020F0502020204030204" pitchFamily="34" charset="0"/>
          <a:ea typeface="ＭＳ Ｐゴシック" panose="020B0600070205080204" pitchFamily="34" charset="-128"/>
        </a:defRPr>
      </a:lvl4pPr>
      <a:lvl5pPr algn="ctr" defTabSz="228600" rtl="0" eaLnBrk="1" fontAlgn="base" hangingPunct="1">
        <a:spcBef>
          <a:spcPct val="0"/>
        </a:spcBef>
        <a:spcAft>
          <a:spcPct val="0"/>
        </a:spcAft>
        <a:defRPr sz="2200">
          <a:solidFill>
            <a:schemeClr val="tx1"/>
          </a:solidFill>
          <a:latin typeface="Calibri" panose="020F0502020204030204" pitchFamily="34" charset="0"/>
          <a:ea typeface="ＭＳ Ｐゴシック" panose="020B0600070205080204" pitchFamily="34" charset="-128"/>
        </a:defRPr>
      </a:lvl5pPr>
      <a:lvl6pPr marL="228600" algn="ctr" defTabSz="228600" rtl="0" eaLnBrk="1" fontAlgn="base" hangingPunct="1">
        <a:spcBef>
          <a:spcPct val="0"/>
        </a:spcBef>
        <a:spcAft>
          <a:spcPct val="0"/>
        </a:spcAft>
        <a:defRPr sz="2200">
          <a:solidFill>
            <a:schemeClr val="tx1"/>
          </a:solidFill>
          <a:latin typeface="Calibri" panose="020F0502020204030204" pitchFamily="34" charset="0"/>
          <a:ea typeface="ＭＳ Ｐゴシック" panose="020B0600070205080204" pitchFamily="34" charset="-128"/>
        </a:defRPr>
      </a:lvl6pPr>
      <a:lvl7pPr marL="457200" algn="ctr" defTabSz="228600" rtl="0" eaLnBrk="1" fontAlgn="base" hangingPunct="1">
        <a:spcBef>
          <a:spcPct val="0"/>
        </a:spcBef>
        <a:spcAft>
          <a:spcPct val="0"/>
        </a:spcAft>
        <a:defRPr sz="2200">
          <a:solidFill>
            <a:schemeClr val="tx1"/>
          </a:solidFill>
          <a:latin typeface="Calibri" panose="020F0502020204030204" pitchFamily="34" charset="0"/>
          <a:ea typeface="ＭＳ Ｐゴシック" panose="020B0600070205080204" pitchFamily="34" charset="-128"/>
        </a:defRPr>
      </a:lvl7pPr>
      <a:lvl8pPr marL="685800" algn="ctr" defTabSz="228600" rtl="0" eaLnBrk="1" fontAlgn="base" hangingPunct="1">
        <a:spcBef>
          <a:spcPct val="0"/>
        </a:spcBef>
        <a:spcAft>
          <a:spcPct val="0"/>
        </a:spcAft>
        <a:defRPr sz="2200">
          <a:solidFill>
            <a:schemeClr val="tx1"/>
          </a:solidFill>
          <a:latin typeface="Calibri" panose="020F0502020204030204" pitchFamily="34" charset="0"/>
          <a:ea typeface="ＭＳ Ｐゴシック" panose="020B0600070205080204" pitchFamily="34" charset="-128"/>
        </a:defRPr>
      </a:lvl8pPr>
      <a:lvl9pPr marL="914400" algn="ctr" defTabSz="228600" rtl="0" eaLnBrk="1" fontAlgn="base" hangingPunct="1">
        <a:spcBef>
          <a:spcPct val="0"/>
        </a:spcBef>
        <a:spcAft>
          <a:spcPct val="0"/>
        </a:spcAft>
        <a:defRPr sz="2200">
          <a:solidFill>
            <a:schemeClr val="tx1"/>
          </a:solidFill>
          <a:latin typeface="Calibri" panose="020F0502020204030204" pitchFamily="34" charset="0"/>
          <a:ea typeface="ＭＳ Ｐゴシック" panose="020B0600070205080204" pitchFamily="34" charset="-128"/>
        </a:defRPr>
      </a:lvl9pPr>
    </p:titleStyle>
    <p:bodyStyle>
      <a:lvl1pPr marL="171450" indent="-171450" algn="l" defTabSz="228600"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ＭＳ Ｐゴシック" panose="020B0600070205080204" pitchFamily="34" charset="-128"/>
          <a:cs typeface="+mn-cs"/>
        </a:defRPr>
      </a:lvl1pPr>
      <a:lvl2pPr marL="371475" indent="-142875" algn="l" defTabSz="228600" rtl="0" eaLnBrk="1" fontAlgn="base" hangingPunct="1">
        <a:spcBef>
          <a:spcPct val="20000"/>
        </a:spcBef>
        <a:spcAft>
          <a:spcPct val="0"/>
        </a:spcAft>
        <a:buFont typeface="Arial" panose="020B0604020202020204" pitchFamily="34" charset="0"/>
        <a:buChar char="–"/>
        <a:defRPr sz="1400" kern="1200">
          <a:solidFill>
            <a:schemeClr val="tx1"/>
          </a:solidFill>
          <a:latin typeface="+mn-lt"/>
          <a:ea typeface="ＭＳ Ｐゴシック" panose="020B0600070205080204" pitchFamily="34" charset="-128"/>
          <a:cs typeface="+mn-cs"/>
        </a:defRPr>
      </a:lvl2pPr>
      <a:lvl3pPr marL="571500" indent="-114300" algn="l" defTabSz="228600" rtl="0" eaLnBrk="1" fontAlgn="base" hangingPunct="1">
        <a:spcBef>
          <a:spcPct val="20000"/>
        </a:spcBef>
        <a:spcAft>
          <a:spcPct val="0"/>
        </a:spcAft>
        <a:buFont typeface="Arial" panose="020B0604020202020204" pitchFamily="34" charset="0"/>
        <a:buChar char="•"/>
        <a:defRPr sz="1200" kern="1200">
          <a:solidFill>
            <a:schemeClr val="tx1"/>
          </a:solidFill>
          <a:latin typeface="+mn-lt"/>
          <a:ea typeface="ＭＳ Ｐゴシック" panose="020B0600070205080204" pitchFamily="34" charset="-128"/>
          <a:cs typeface="+mn-cs"/>
        </a:defRPr>
      </a:lvl3pPr>
      <a:lvl4pPr marL="800100" indent="-114300" algn="l" defTabSz="228600" rtl="0" eaLnBrk="1" fontAlgn="base" hangingPunct="1">
        <a:spcBef>
          <a:spcPct val="20000"/>
        </a:spcBef>
        <a:spcAft>
          <a:spcPct val="0"/>
        </a:spcAft>
        <a:buFont typeface="Arial" panose="020B0604020202020204" pitchFamily="34" charset="0"/>
        <a:buChar char="–"/>
        <a:defRPr sz="1000" kern="1200">
          <a:solidFill>
            <a:schemeClr val="tx1"/>
          </a:solidFill>
          <a:latin typeface="+mn-lt"/>
          <a:ea typeface="ＭＳ Ｐゴシック" panose="020B0600070205080204" pitchFamily="34" charset="-128"/>
          <a:cs typeface="+mn-cs"/>
        </a:defRPr>
      </a:lvl4pPr>
      <a:lvl5pPr marL="1028700" indent="-114300" algn="l" defTabSz="228600" rtl="0" eaLnBrk="1" fontAlgn="base" hangingPunct="1">
        <a:spcBef>
          <a:spcPct val="20000"/>
        </a:spcBef>
        <a:spcAft>
          <a:spcPct val="0"/>
        </a:spcAft>
        <a:buFont typeface="Arial" panose="020B0604020202020204" pitchFamily="34" charset="0"/>
        <a:buChar char="»"/>
        <a:defRPr sz="1000" kern="1200">
          <a:solidFill>
            <a:schemeClr val="tx1"/>
          </a:solidFill>
          <a:latin typeface="+mn-lt"/>
          <a:ea typeface="ＭＳ Ｐゴシック" panose="020B0600070205080204" pitchFamily="34" charset="-128"/>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20054"/>
      </p:ext>
    </p:extLst>
  </p:cSld>
  <p:clrMap bg1="lt1" tx1="dk1" bg2="lt2" tx2="dk2" accent1="accent1" accent2="accent2" accent3="accent3" accent4="accent4" accent5="accent5" accent6="accent6" hlink="hlink" folHlink="folHlink"/>
  <p:sldLayoutIdLst>
    <p:sldLayoutId id="2147483683" r:id="rId1"/>
  </p:sldLayoutIdLst>
  <p:hf sldNum="0" hdr="0" ftr="0" dt="0"/>
  <p:txStyles>
    <p:titleStyle>
      <a:lvl1pPr algn="ctr" defTabSz="228600" rtl="0" eaLnBrk="1" fontAlgn="base" hangingPunct="1">
        <a:spcBef>
          <a:spcPct val="0"/>
        </a:spcBef>
        <a:spcAft>
          <a:spcPct val="0"/>
        </a:spcAft>
        <a:defRPr sz="2200" kern="1200">
          <a:solidFill>
            <a:schemeClr val="tx1"/>
          </a:solidFill>
          <a:latin typeface="+mj-lt"/>
          <a:ea typeface="ＭＳ Ｐゴシック" panose="020B0600070205080204" pitchFamily="34" charset="-128"/>
          <a:cs typeface="+mj-cs"/>
        </a:defRPr>
      </a:lvl1pPr>
      <a:lvl2pPr algn="ctr" defTabSz="228600" rtl="0" eaLnBrk="1" fontAlgn="base" hangingPunct="1">
        <a:spcBef>
          <a:spcPct val="0"/>
        </a:spcBef>
        <a:spcAft>
          <a:spcPct val="0"/>
        </a:spcAft>
        <a:defRPr sz="2200">
          <a:solidFill>
            <a:schemeClr val="tx1"/>
          </a:solidFill>
          <a:latin typeface="Calibri" panose="020F0502020204030204" pitchFamily="34" charset="0"/>
          <a:ea typeface="ＭＳ Ｐゴシック" panose="020B0600070205080204" pitchFamily="34" charset="-128"/>
        </a:defRPr>
      </a:lvl2pPr>
      <a:lvl3pPr algn="ctr" defTabSz="228600" rtl="0" eaLnBrk="1" fontAlgn="base" hangingPunct="1">
        <a:spcBef>
          <a:spcPct val="0"/>
        </a:spcBef>
        <a:spcAft>
          <a:spcPct val="0"/>
        </a:spcAft>
        <a:defRPr sz="2200">
          <a:solidFill>
            <a:schemeClr val="tx1"/>
          </a:solidFill>
          <a:latin typeface="Calibri" panose="020F0502020204030204" pitchFamily="34" charset="0"/>
          <a:ea typeface="ＭＳ Ｐゴシック" panose="020B0600070205080204" pitchFamily="34" charset="-128"/>
        </a:defRPr>
      </a:lvl3pPr>
      <a:lvl4pPr algn="ctr" defTabSz="228600" rtl="0" eaLnBrk="1" fontAlgn="base" hangingPunct="1">
        <a:spcBef>
          <a:spcPct val="0"/>
        </a:spcBef>
        <a:spcAft>
          <a:spcPct val="0"/>
        </a:spcAft>
        <a:defRPr sz="2200">
          <a:solidFill>
            <a:schemeClr val="tx1"/>
          </a:solidFill>
          <a:latin typeface="Calibri" panose="020F0502020204030204" pitchFamily="34" charset="0"/>
          <a:ea typeface="ＭＳ Ｐゴシック" panose="020B0600070205080204" pitchFamily="34" charset="-128"/>
        </a:defRPr>
      </a:lvl4pPr>
      <a:lvl5pPr algn="ctr" defTabSz="228600" rtl="0" eaLnBrk="1" fontAlgn="base" hangingPunct="1">
        <a:spcBef>
          <a:spcPct val="0"/>
        </a:spcBef>
        <a:spcAft>
          <a:spcPct val="0"/>
        </a:spcAft>
        <a:defRPr sz="2200">
          <a:solidFill>
            <a:schemeClr val="tx1"/>
          </a:solidFill>
          <a:latin typeface="Calibri" panose="020F0502020204030204" pitchFamily="34" charset="0"/>
          <a:ea typeface="ＭＳ Ｐゴシック" panose="020B0600070205080204" pitchFamily="34" charset="-128"/>
        </a:defRPr>
      </a:lvl5pPr>
      <a:lvl6pPr marL="228600" algn="ctr" defTabSz="228600" rtl="0" eaLnBrk="1" fontAlgn="base" hangingPunct="1">
        <a:spcBef>
          <a:spcPct val="0"/>
        </a:spcBef>
        <a:spcAft>
          <a:spcPct val="0"/>
        </a:spcAft>
        <a:defRPr sz="2200">
          <a:solidFill>
            <a:schemeClr val="tx1"/>
          </a:solidFill>
          <a:latin typeface="Calibri" panose="020F0502020204030204" pitchFamily="34" charset="0"/>
          <a:ea typeface="ＭＳ Ｐゴシック" panose="020B0600070205080204" pitchFamily="34" charset="-128"/>
        </a:defRPr>
      </a:lvl6pPr>
      <a:lvl7pPr marL="457200" algn="ctr" defTabSz="228600" rtl="0" eaLnBrk="1" fontAlgn="base" hangingPunct="1">
        <a:spcBef>
          <a:spcPct val="0"/>
        </a:spcBef>
        <a:spcAft>
          <a:spcPct val="0"/>
        </a:spcAft>
        <a:defRPr sz="2200">
          <a:solidFill>
            <a:schemeClr val="tx1"/>
          </a:solidFill>
          <a:latin typeface="Calibri" panose="020F0502020204030204" pitchFamily="34" charset="0"/>
          <a:ea typeface="ＭＳ Ｐゴシック" panose="020B0600070205080204" pitchFamily="34" charset="-128"/>
        </a:defRPr>
      </a:lvl7pPr>
      <a:lvl8pPr marL="685800" algn="ctr" defTabSz="228600" rtl="0" eaLnBrk="1" fontAlgn="base" hangingPunct="1">
        <a:spcBef>
          <a:spcPct val="0"/>
        </a:spcBef>
        <a:spcAft>
          <a:spcPct val="0"/>
        </a:spcAft>
        <a:defRPr sz="2200">
          <a:solidFill>
            <a:schemeClr val="tx1"/>
          </a:solidFill>
          <a:latin typeface="Calibri" panose="020F0502020204030204" pitchFamily="34" charset="0"/>
          <a:ea typeface="ＭＳ Ｐゴシック" panose="020B0600070205080204" pitchFamily="34" charset="-128"/>
        </a:defRPr>
      </a:lvl8pPr>
      <a:lvl9pPr marL="914400" algn="ctr" defTabSz="228600" rtl="0" eaLnBrk="1" fontAlgn="base" hangingPunct="1">
        <a:spcBef>
          <a:spcPct val="0"/>
        </a:spcBef>
        <a:spcAft>
          <a:spcPct val="0"/>
        </a:spcAft>
        <a:defRPr sz="2200">
          <a:solidFill>
            <a:schemeClr val="tx1"/>
          </a:solidFill>
          <a:latin typeface="Calibri" panose="020F0502020204030204" pitchFamily="34" charset="0"/>
          <a:ea typeface="ＭＳ Ｐゴシック" panose="020B0600070205080204" pitchFamily="34" charset="-128"/>
        </a:defRPr>
      </a:lvl9pPr>
    </p:titleStyle>
    <p:bodyStyle>
      <a:lvl1pPr marL="171450" indent="-171450" algn="l" defTabSz="228600"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ＭＳ Ｐゴシック" panose="020B0600070205080204" pitchFamily="34" charset="-128"/>
          <a:cs typeface="+mn-cs"/>
        </a:defRPr>
      </a:lvl1pPr>
      <a:lvl2pPr marL="371475" indent="-142875" algn="l" defTabSz="228600" rtl="0" eaLnBrk="1" fontAlgn="base" hangingPunct="1">
        <a:spcBef>
          <a:spcPct val="20000"/>
        </a:spcBef>
        <a:spcAft>
          <a:spcPct val="0"/>
        </a:spcAft>
        <a:buFont typeface="Arial" panose="020B0604020202020204" pitchFamily="34" charset="0"/>
        <a:buChar char="–"/>
        <a:defRPr sz="1400" kern="1200">
          <a:solidFill>
            <a:schemeClr val="tx1"/>
          </a:solidFill>
          <a:latin typeface="+mn-lt"/>
          <a:ea typeface="ＭＳ Ｐゴシック" panose="020B0600070205080204" pitchFamily="34" charset="-128"/>
          <a:cs typeface="+mn-cs"/>
        </a:defRPr>
      </a:lvl2pPr>
      <a:lvl3pPr marL="571500" indent="-114300" algn="l" defTabSz="228600" rtl="0" eaLnBrk="1" fontAlgn="base" hangingPunct="1">
        <a:spcBef>
          <a:spcPct val="20000"/>
        </a:spcBef>
        <a:spcAft>
          <a:spcPct val="0"/>
        </a:spcAft>
        <a:buFont typeface="Arial" panose="020B0604020202020204" pitchFamily="34" charset="0"/>
        <a:buChar char="•"/>
        <a:defRPr sz="1200" kern="1200">
          <a:solidFill>
            <a:schemeClr val="tx1"/>
          </a:solidFill>
          <a:latin typeface="+mn-lt"/>
          <a:ea typeface="ＭＳ Ｐゴシック" panose="020B0600070205080204" pitchFamily="34" charset="-128"/>
          <a:cs typeface="+mn-cs"/>
        </a:defRPr>
      </a:lvl3pPr>
      <a:lvl4pPr marL="800100" indent="-114300" algn="l" defTabSz="228600" rtl="0" eaLnBrk="1" fontAlgn="base" hangingPunct="1">
        <a:spcBef>
          <a:spcPct val="20000"/>
        </a:spcBef>
        <a:spcAft>
          <a:spcPct val="0"/>
        </a:spcAft>
        <a:buFont typeface="Arial" panose="020B0604020202020204" pitchFamily="34" charset="0"/>
        <a:buChar char="–"/>
        <a:defRPr sz="1000" kern="1200">
          <a:solidFill>
            <a:schemeClr val="tx1"/>
          </a:solidFill>
          <a:latin typeface="+mn-lt"/>
          <a:ea typeface="ＭＳ Ｐゴシック" panose="020B0600070205080204" pitchFamily="34" charset="-128"/>
          <a:cs typeface="+mn-cs"/>
        </a:defRPr>
      </a:lvl4pPr>
      <a:lvl5pPr marL="1028700" indent="-114300" algn="l" defTabSz="228600" rtl="0" eaLnBrk="1" fontAlgn="base" hangingPunct="1">
        <a:spcBef>
          <a:spcPct val="20000"/>
        </a:spcBef>
        <a:spcAft>
          <a:spcPct val="0"/>
        </a:spcAft>
        <a:buFont typeface="Arial" panose="020B0604020202020204" pitchFamily="34" charset="0"/>
        <a:buChar char="»"/>
        <a:defRPr sz="1000" kern="1200">
          <a:solidFill>
            <a:schemeClr val="tx1"/>
          </a:solidFill>
          <a:latin typeface="+mn-lt"/>
          <a:ea typeface="ＭＳ Ｐゴシック" panose="020B0600070205080204" pitchFamily="34" charset="-128"/>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png"/><Relationship Id="rId7" Type="http://schemas.openxmlformats.org/officeDocument/2006/relationships/image" Target="../media/image26.emf"/><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png"/><Relationship Id="rId7" Type="http://schemas.openxmlformats.org/officeDocument/2006/relationships/image" Target="../media/image30.emf"/><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3.png"/><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7.png"/><Relationship Id="rId7" Type="http://schemas.openxmlformats.org/officeDocument/2006/relationships/image" Target="../media/image26.emf"/><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2.emf"/><Relationship Id="rId5" Type="http://schemas.openxmlformats.org/officeDocument/2006/relationships/image" Target="../media/image28.emf"/><Relationship Id="rId4" Type="http://schemas.openxmlformats.org/officeDocument/2006/relationships/image" Target="../media/image23.png"/><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7.png"/><Relationship Id="rId7" Type="http://schemas.openxmlformats.org/officeDocument/2006/relationships/image" Target="../media/image33.emf"/><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2.emf"/><Relationship Id="rId5" Type="http://schemas.openxmlformats.org/officeDocument/2006/relationships/image" Target="../media/image28.emf"/><Relationship Id="rId10" Type="http://schemas.openxmlformats.org/officeDocument/2006/relationships/image" Target="../media/image5.png"/><Relationship Id="rId4" Type="http://schemas.openxmlformats.org/officeDocument/2006/relationships/image" Target="../media/image23.png"/><Relationship Id="rId9" Type="http://schemas.openxmlformats.org/officeDocument/2006/relationships/image" Target="../media/image34.e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hyperlink" Target="https://landing.google.com/sre/sre-book/chapters/automation-at-google"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hyperlink" Target="https://github.com/adobe/ops-cli" TargetMode="External"/><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21.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5.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4.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52.png"/></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21.png"/></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6.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54.png"/></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7.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hyperlink" Target="http://cassandra.apache.org/doc/4.0/operating/bloom_filters.html" TargetMode="External"/><Relationship Id="rId4" Type="http://schemas.openxmlformats.org/officeDocument/2006/relationships/image" Target="../media/image56.png"/></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1.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21.png"/></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8" Type="http://schemas.openxmlformats.org/officeDocument/2006/relationships/hyperlink" Target="https://docs.aws.amazon.com/AWSEC2/latest/UserGuide/nvme-ebs-volumes.html#timeout-nvme-ebs-volumes" TargetMode="External"/><Relationship Id="rId3" Type="http://schemas.openxmlformats.org/officeDocument/2006/relationships/hyperlink" Target="https://aws.amazon.com/blogs/aws/now-available-i3-instances-for-demanding-io-intensive-applications/" TargetMode="External"/><Relationship Id="rId7" Type="http://schemas.openxmlformats.org/officeDocument/2006/relationships/hyperlink" Target="https://en.wikipedia.org/wiki/Write_amplification" TargetMode="External"/><Relationship Id="rId2" Type="http://schemas.openxmlformats.org/officeDocument/2006/relationships/notesSlide" Target="../notesSlides/notesSlide78.xml"/><Relationship Id="rId1" Type="http://schemas.openxmlformats.org/officeDocument/2006/relationships/slideLayout" Target="../slideLayouts/slideLayout4.xml"/><Relationship Id="rId6" Type="http://schemas.openxmlformats.org/officeDocument/2006/relationships/hyperlink" Target="http://cassandra.apache.org/doc/4.0/operating/bloom_filters.html" TargetMode="External"/><Relationship Id="rId5" Type="http://schemas.openxmlformats.org/officeDocument/2006/relationships/hyperlink" Target="https://www.azul.com/products/zing/pgc/" TargetMode="External"/><Relationship Id="rId4" Type="http://schemas.openxmlformats.org/officeDocument/2006/relationships/hyperlink" Target="https://support.azul.com/hc/en-us/articles/115000605283-Cassandra-on-Zing" TargetMode="External"/><Relationship Id="rId9" Type="http://schemas.openxmlformats.org/officeDocument/2006/relationships/image" Target="../media/image5.png"/></Relationships>
</file>

<file path=ppt/slides/_rels/slide7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9.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62.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7274D-040C-3C48-8F46-B18DA72E8AC9}"/>
              </a:ext>
            </a:extLst>
          </p:cNvPr>
          <p:cNvSpPr>
            <a:spLocks noGrp="1"/>
          </p:cNvSpPr>
          <p:nvPr>
            <p:ph type="ctrTitle"/>
          </p:nvPr>
        </p:nvSpPr>
        <p:spPr>
          <a:xfrm>
            <a:off x="473482" y="1111740"/>
            <a:ext cx="11245035" cy="1293514"/>
          </a:xfrm>
        </p:spPr>
        <p:txBody>
          <a:bodyPr/>
          <a:lstStyle/>
          <a:p>
            <a:pPr>
              <a:lnSpc>
                <a:spcPct val="100000"/>
              </a:lnSpc>
            </a:pPr>
            <a:r>
              <a:rPr lang="en" sz="4000">
                <a:latin typeface="Arial Rounded MT Bold" panose="020F0704030504030204" pitchFamily="34" charset="77"/>
              </a:rPr>
              <a:t>Database migrations don't have to be painful, </a:t>
            </a:r>
            <a:br>
              <a:rPr lang="en" sz="4000">
                <a:latin typeface="Arial Rounded MT Bold" panose="020F0704030504030204" pitchFamily="34" charset="77"/>
              </a:rPr>
            </a:br>
            <a:r>
              <a:rPr lang="en" sz="4000">
                <a:latin typeface="Arial Rounded MT Bold" panose="020F0704030504030204" pitchFamily="34" charset="77"/>
              </a:rPr>
              <a:t>but the road will be bumpy</a:t>
            </a:r>
            <a:endParaRPr lang="ro-RO" sz="4000">
              <a:latin typeface="Arial Rounded MT Bold" panose="020F0704030504030204" pitchFamily="34" charset="77"/>
            </a:endParaRPr>
          </a:p>
        </p:txBody>
      </p:sp>
      <p:sp>
        <p:nvSpPr>
          <p:cNvPr id="3" name="Subtitle 2">
            <a:extLst>
              <a:ext uri="{FF2B5EF4-FFF2-40B4-BE49-F238E27FC236}">
                <a16:creationId xmlns:a16="http://schemas.microsoft.com/office/drawing/2014/main" id="{34051A6A-AB9D-3745-BD00-39C60A796125}"/>
              </a:ext>
            </a:extLst>
          </p:cNvPr>
          <p:cNvSpPr>
            <a:spLocks noGrp="1"/>
          </p:cNvSpPr>
          <p:nvPr>
            <p:ph type="subTitle" idx="1"/>
          </p:nvPr>
        </p:nvSpPr>
        <p:spPr>
          <a:xfrm>
            <a:off x="598715" y="3429000"/>
            <a:ext cx="9144000" cy="1981898"/>
          </a:xfrm>
        </p:spPr>
        <p:txBody>
          <a:bodyPr/>
          <a:lstStyle/>
          <a:p>
            <a:pPr algn="l"/>
            <a:r>
              <a:rPr lang="en-US" b="1">
                <a:latin typeface="Arial Rounded MT Bold" panose="020F0704030504030204" pitchFamily="34" charset="77"/>
              </a:rPr>
              <a:t>Adrian Lungu </a:t>
            </a:r>
          </a:p>
          <a:p>
            <a:pPr algn="l"/>
            <a:r>
              <a:rPr lang="en-US" sz="2200">
                <a:latin typeface="Arial Rounded MT Bold" panose="020F0704030504030204" pitchFamily="34" charset="77"/>
              </a:rPr>
              <a:t>	Software Engineer @ </a:t>
            </a:r>
            <a:r>
              <a:rPr lang="en-US" sz="2200" b="1">
                <a:latin typeface="Arial Rounded MT Bold" panose="020F0704030504030204" pitchFamily="34" charset="77"/>
              </a:rPr>
              <a:t>Adobe</a:t>
            </a:r>
          </a:p>
          <a:p>
            <a:pPr algn="l"/>
            <a:r>
              <a:rPr lang="en-US" b="1" err="1">
                <a:latin typeface="Arial Rounded MT Bold" panose="020F0704030504030204" pitchFamily="34" charset="77"/>
              </a:rPr>
              <a:t>Serban</a:t>
            </a:r>
            <a:r>
              <a:rPr lang="en-US" b="1">
                <a:latin typeface="Arial Rounded MT Bold" panose="020F0704030504030204" pitchFamily="34" charset="77"/>
              </a:rPr>
              <a:t> Teodorescu</a:t>
            </a:r>
          </a:p>
          <a:p>
            <a:pPr algn="l"/>
            <a:r>
              <a:rPr lang="en-US" sz="2200">
                <a:latin typeface="Arial Rounded MT Bold" panose="020F0704030504030204" pitchFamily="34" charset="77"/>
              </a:rPr>
              <a:t>	Site Reliability Engineer @ </a:t>
            </a:r>
            <a:r>
              <a:rPr lang="en-US" sz="2200" b="1">
                <a:latin typeface="Arial Rounded MT Bold" panose="020F0704030504030204" pitchFamily="34" charset="77"/>
              </a:rPr>
              <a:t>Adobe</a:t>
            </a:r>
            <a:endParaRPr lang="en-US" sz="2200">
              <a:latin typeface="Arial Rounded MT Bold" panose="020F0704030504030204" pitchFamily="34" charset="77"/>
            </a:endParaRPr>
          </a:p>
        </p:txBody>
      </p:sp>
      <p:pic>
        <p:nvPicPr>
          <p:cNvPr id="5" name="Picture 4">
            <a:extLst>
              <a:ext uri="{FF2B5EF4-FFF2-40B4-BE49-F238E27FC236}">
                <a16:creationId xmlns:a16="http://schemas.microsoft.com/office/drawing/2014/main" id="{436983CE-BCCF-4947-AAF2-885ABD9E2CD5}"/>
              </a:ext>
            </a:extLst>
          </p:cNvPr>
          <p:cNvPicPr>
            <a:picLocks noChangeAspect="1"/>
          </p:cNvPicPr>
          <p:nvPr/>
        </p:nvPicPr>
        <p:blipFill>
          <a:blip r:embed="rId3"/>
          <a:stretch>
            <a:fillRect/>
          </a:stretch>
        </p:blipFill>
        <p:spPr>
          <a:xfrm>
            <a:off x="10937883" y="5208808"/>
            <a:ext cx="780634" cy="1074904"/>
          </a:xfrm>
          <a:prstGeom prst="rect">
            <a:avLst/>
          </a:prstGeom>
        </p:spPr>
      </p:pic>
    </p:spTree>
    <p:extLst>
      <p:ext uri="{BB962C8B-B14F-4D97-AF65-F5344CB8AC3E}">
        <p14:creationId xmlns:p14="http://schemas.microsoft.com/office/powerpoint/2010/main" val="2715190360"/>
      </p:ext>
    </p:extLst>
  </p:cSld>
  <p:clrMapOvr>
    <a:masterClrMapping/>
  </p:clrMapOvr>
  <p:transition advTm="1163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344A0B8-0292-5841-95F8-E93C3D5CFD1B}"/>
              </a:ext>
            </a:extLst>
          </p:cNvPr>
          <p:cNvSpPr txBox="1"/>
          <p:nvPr/>
        </p:nvSpPr>
        <p:spPr>
          <a:xfrm rot="21193935">
            <a:off x="3861955" y="2767280"/>
            <a:ext cx="4468089" cy="1323439"/>
          </a:xfrm>
          <a:prstGeom prst="rect">
            <a:avLst/>
          </a:prstGeom>
          <a:noFill/>
        </p:spPr>
        <p:txBody>
          <a:bodyPr wrap="square" rtlCol="0">
            <a:spAutoFit/>
          </a:bodyPr>
          <a:lstStyle/>
          <a:p>
            <a:r>
              <a:rPr lang="en-US" sz="8000">
                <a:solidFill>
                  <a:srgbClr val="C00000"/>
                </a:solidFill>
                <a:highlight>
                  <a:srgbClr val="FFFF00"/>
                </a:highlight>
                <a:latin typeface="Arial Rounded MT Bold" panose="020F0704030504030204" pitchFamily="34" charset="77"/>
              </a:rPr>
              <a:t>TEST IT!</a:t>
            </a:r>
          </a:p>
        </p:txBody>
      </p:sp>
      <p:pic>
        <p:nvPicPr>
          <p:cNvPr id="3" name="Picture 2">
            <a:extLst>
              <a:ext uri="{FF2B5EF4-FFF2-40B4-BE49-F238E27FC236}">
                <a16:creationId xmlns:a16="http://schemas.microsoft.com/office/drawing/2014/main" id="{06F80F14-FC1A-1B42-A724-77389A092DF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226539594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3DFA205-0EBD-0D42-9FEA-205F29EC1742}"/>
              </a:ext>
            </a:extLst>
          </p:cNvPr>
          <p:cNvSpPr txBox="1">
            <a:spLocks noGrp="1"/>
          </p:cNvSpPr>
          <p:nvPr>
            <p:ph type="title"/>
          </p:nvPr>
        </p:nvSpPr>
        <p:spPr bwMode="auto">
          <a:xfrm>
            <a:off x="308769" y="260133"/>
            <a:ext cx="11567319"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ctr" anchorCtr="0" compatLnSpc="1">
            <a:prstTxWarp prst="textNoShape">
              <a:avLst/>
            </a:prstTxWarp>
          </a:bodyPr>
          <a:lstStyle>
            <a:lvl1pPr algn="ctr" rtl="0" eaLnBrk="1" fontAlgn="base" hangingPunct="1">
              <a:spcBef>
                <a:spcPct val="0"/>
              </a:spcBef>
              <a:spcAft>
                <a:spcPct val="0"/>
              </a:spcAft>
              <a:defRPr sz="3300">
                <a:solidFill>
                  <a:schemeClr val="tx1"/>
                </a:solidFill>
                <a:latin typeface="+mj-lt"/>
                <a:ea typeface="+mj-ea"/>
                <a:cs typeface="+mj-cs"/>
                <a:sym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ea typeface="ヒラギノ角ゴ ProN W6" charset="0"/>
                <a:cs typeface="ヒラギノ角ゴ ProN W6" charset="0"/>
                <a:sym typeface="Arial" panose="020B0604020202020204" pitchFamily="34" charset="0"/>
              </a:defRPr>
            </a:lvl2pPr>
            <a:lvl3pPr algn="ctr" rtl="0" eaLnBrk="1" fontAlgn="base" hangingPunct="1">
              <a:spcBef>
                <a:spcPct val="0"/>
              </a:spcBef>
              <a:spcAft>
                <a:spcPct val="0"/>
              </a:spcAft>
              <a:defRPr sz="3300">
                <a:solidFill>
                  <a:schemeClr val="tx1"/>
                </a:solidFill>
                <a:latin typeface="Arial" charset="0"/>
                <a:ea typeface="ヒラギノ角ゴ ProN W6" charset="0"/>
                <a:cs typeface="ヒラギノ角ゴ ProN W6" charset="0"/>
                <a:sym typeface="Arial" panose="020B0604020202020204" pitchFamily="34" charset="0"/>
              </a:defRPr>
            </a:lvl3pPr>
            <a:lvl4pPr algn="ctr" rtl="0" eaLnBrk="1" fontAlgn="base" hangingPunct="1">
              <a:spcBef>
                <a:spcPct val="0"/>
              </a:spcBef>
              <a:spcAft>
                <a:spcPct val="0"/>
              </a:spcAft>
              <a:defRPr sz="3300">
                <a:solidFill>
                  <a:schemeClr val="tx1"/>
                </a:solidFill>
                <a:latin typeface="Arial" charset="0"/>
                <a:ea typeface="ヒラギノ角ゴ ProN W6" charset="0"/>
                <a:cs typeface="ヒラギノ角ゴ ProN W6" charset="0"/>
                <a:sym typeface="Arial" panose="020B0604020202020204" pitchFamily="34" charset="0"/>
              </a:defRPr>
            </a:lvl4pPr>
            <a:lvl5pPr algn="ctr" rtl="0" eaLnBrk="1" fontAlgn="base" hangingPunct="1">
              <a:spcBef>
                <a:spcPct val="0"/>
              </a:spcBef>
              <a:spcAft>
                <a:spcPct val="0"/>
              </a:spcAft>
              <a:defRPr sz="3300">
                <a:solidFill>
                  <a:schemeClr val="tx1"/>
                </a:solidFill>
                <a:latin typeface="Arial" charset="0"/>
                <a:ea typeface="ヒラギノ角ゴ ProN W6" charset="0"/>
                <a:cs typeface="ヒラギノ角ゴ ProN W6" charset="0"/>
                <a:sym typeface="Arial" panose="020B0604020202020204" pitchFamily="34" charset="0"/>
              </a:defRPr>
            </a:lvl5pPr>
            <a:lvl6pPr marL="228600" algn="ctr" rtl="0" eaLnBrk="1" fontAlgn="base" hangingPunct="1">
              <a:spcBef>
                <a:spcPct val="0"/>
              </a:spcBef>
              <a:spcAft>
                <a:spcPct val="0"/>
              </a:spcAft>
              <a:defRPr sz="4800" b="1">
                <a:solidFill>
                  <a:schemeClr val="tx1"/>
                </a:solidFill>
                <a:latin typeface="Arial" charset="0"/>
                <a:ea typeface="ヒラギノ角ゴ ProN W6" charset="0"/>
                <a:cs typeface="ヒラギノ角ゴ ProN W6" charset="0"/>
                <a:sym typeface="Arial" charset="0"/>
              </a:defRPr>
            </a:lvl6pPr>
            <a:lvl7pPr marL="457200" algn="ctr" rtl="0" eaLnBrk="1" fontAlgn="base" hangingPunct="1">
              <a:spcBef>
                <a:spcPct val="0"/>
              </a:spcBef>
              <a:spcAft>
                <a:spcPct val="0"/>
              </a:spcAft>
              <a:defRPr sz="4800" b="1">
                <a:solidFill>
                  <a:schemeClr val="tx1"/>
                </a:solidFill>
                <a:latin typeface="Arial" charset="0"/>
                <a:ea typeface="ヒラギノ角ゴ ProN W6" charset="0"/>
                <a:cs typeface="ヒラギノ角ゴ ProN W6" charset="0"/>
                <a:sym typeface="Arial" charset="0"/>
              </a:defRPr>
            </a:lvl7pPr>
            <a:lvl8pPr marL="685800" algn="ctr" rtl="0" eaLnBrk="1" fontAlgn="base" hangingPunct="1">
              <a:spcBef>
                <a:spcPct val="0"/>
              </a:spcBef>
              <a:spcAft>
                <a:spcPct val="0"/>
              </a:spcAft>
              <a:defRPr sz="4800" b="1">
                <a:solidFill>
                  <a:schemeClr val="tx1"/>
                </a:solidFill>
                <a:latin typeface="Arial" charset="0"/>
                <a:ea typeface="ヒラギノ角ゴ ProN W6" charset="0"/>
                <a:cs typeface="ヒラギノ角ゴ ProN W6" charset="0"/>
                <a:sym typeface="Arial" charset="0"/>
              </a:defRPr>
            </a:lvl8pPr>
            <a:lvl9pPr marL="914400" algn="ctr" rtl="0" eaLnBrk="1" fontAlgn="base" hangingPunct="1">
              <a:spcBef>
                <a:spcPct val="0"/>
              </a:spcBef>
              <a:spcAft>
                <a:spcPct val="0"/>
              </a:spcAft>
              <a:defRPr sz="4800" b="1">
                <a:solidFill>
                  <a:schemeClr val="tx1"/>
                </a:solidFill>
                <a:latin typeface="Arial" charset="0"/>
                <a:ea typeface="ヒラギノ角ゴ ProN W6" charset="0"/>
                <a:cs typeface="ヒラギノ角ゴ ProN W6" charset="0"/>
                <a:sym typeface="Arial" charset="0"/>
              </a:defRPr>
            </a:lvl9pPr>
          </a:lstStyle>
          <a:p>
            <a:r>
              <a:rPr lang="en-US" sz="3600" kern="0">
                <a:latin typeface="Arial Rounded MT Bold" panose="020F0704030504030204" pitchFamily="34" charset="77"/>
              </a:rPr>
              <a:t>Test your database</a:t>
            </a:r>
            <a:br>
              <a:rPr lang="en-US" sz="3600" kern="0">
                <a:latin typeface="Arial Rounded MT Bold" panose="020F0704030504030204" pitchFamily="34" charset="77"/>
              </a:rPr>
            </a:br>
            <a:r>
              <a:rPr lang="en-US" sz="3000" kern="0">
                <a:latin typeface="Arial Rounded MT Bold" panose="020F0704030504030204" pitchFamily="34" charset="77"/>
              </a:rPr>
              <a:t>in Sandbox</a:t>
            </a:r>
          </a:p>
        </p:txBody>
      </p:sp>
      <p:pic>
        <p:nvPicPr>
          <p:cNvPr id="6" name="Picture 5">
            <a:extLst>
              <a:ext uri="{FF2B5EF4-FFF2-40B4-BE49-F238E27FC236}">
                <a16:creationId xmlns:a16="http://schemas.microsoft.com/office/drawing/2014/main" id="{7DD70839-0B77-3F4C-9851-A86D40E81A7F}"/>
              </a:ext>
            </a:extLst>
          </p:cNvPr>
          <p:cNvPicPr>
            <a:picLocks noChangeAspect="1"/>
          </p:cNvPicPr>
          <p:nvPr/>
        </p:nvPicPr>
        <p:blipFill>
          <a:blip r:embed="rId3"/>
          <a:stretch>
            <a:fillRect/>
          </a:stretch>
        </p:blipFill>
        <p:spPr>
          <a:xfrm>
            <a:off x="-908327" y="1524930"/>
            <a:ext cx="2973102" cy="2669035"/>
          </a:xfrm>
          <a:prstGeom prst="rect">
            <a:avLst/>
          </a:prstGeom>
        </p:spPr>
      </p:pic>
      <p:pic>
        <p:nvPicPr>
          <p:cNvPr id="3" name="Picture 2">
            <a:extLst>
              <a:ext uri="{FF2B5EF4-FFF2-40B4-BE49-F238E27FC236}">
                <a16:creationId xmlns:a16="http://schemas.microsoft.com/office/drawing/2014/main" id="{0B953003-7EC2-2942-A2C8-C44D2B5CA373}"/>
              </a:ext>
            </a:extLst>
          </p:cNvPr>
          <p:cNvPicPr>
            <a:picLocks noChangeAspect="1"/>
          </p:cNvPicPr>
          <p:nvPr/>
        </p:nvPicPr>
        <p:blipFill>
          <a:blip r:embed="rId4"/>
          <a:stretch>
            <a:fillRect/>
          </a:stretch>
        </p:blipFill>
        <p:spPr>
          <a:xfrm>
            <a:off x="7624917" y="3290519"/>
            <a:ext cx="4566504" cy="2780143"/>
          </a:xfrm>
          <a:prstGeom prst="rect">
            <a:avLst/>
          </a:prstGeom>
        </p:spPr>
      </p:pic>
      <p:pic>
        <p:nvPicPr>
          <p:cNvPr id="16" name="Picture 15">
            <a:extLst>
              <a:ext uri="{FF2B5EF4-FFF2-40B4-BE49-F238E27FC236}">
                <a16:creationId xmlns:a16="http://schemas.microsoft.com/office/drawing/2014/main" id="{E892462D-5043-A44A-A605-61C68F30988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057378" y="1144260"/>
            <a:ext cx="6964710" cy="4062748"/>
          </a:xfrm>
          <a:prstGeom prst="rect">
            <a:avLst/>
          </a:prstGeom>
        </p:spPr>
      </p:pic>
      <p:pic>
        <p:nvPicPr>
          <p:cNvPr id="7" name="Picture 6">
            <a:extLst>
              <a:ext uri="{FF2B5EF4-FFF2-40B4-BE49-F238E27FC236}">
                <a16:creationId xmlns:a16="http://schemas.microsoft.com/office/drawing/2014/main" id="{1F36D065-5D30-6F49-AD1D-8121221B679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419950" y="3731345"/>
            <a:ext cx="2706748" cy="1578936"/>
          </a:xfrm>
          <a:prstGeom prst="rect">
            <a:avLst/>
          </a:prstGeom>
        </p:spPr>
      </p:pic>
      <p:pic>
        <p:nvPicPr>
          <p:cNvPr id="14" name="Picture 13">
            <a:extLst>
              <a:ext uri="{FF2B5EF4-FFF2-40B4-BE49-F238E27FC236}">
                <a16:creationId xmlns:a16="http://schemas.microsoft.com/office/drawing/2014/main" id="{0E433882-6F3B-FD4A-95FD-012394E59338}"/>
              </a:ext>
            </a:extLst>
          </p:cNvPr>
          <p:cNvPicPr>
            <a:picLocks noChangeAspect="1"/>
          </p:cNvPicPr>
          <p:nvPr/>
        </p:nvPicPr>
        <p:blipFill>
          <a:blip r:embed="rId7"/>
          <a:stretch>
            <a:fillRect/>
          </a:stretch>
        </p:blipFill>
        <p:spPr>
          <a:xfrm rot="7759373">
            <a:off x="2063693" y="1563887"/>
            <a:ext cx="1451008" cy="1718299"/>
          </a:xfrm>
          <a:prstGeom prst="rect">
            <a:avLst/>
          </a:prstGeom>
        </p:spPr>
      </p:pic>
      <p:pic>
        <p:nvPicPr>
          <p:cNvPr id="17" name="Picture 16">
            <a:extLst>
              <a:ext uri="{FF2B5EF4-FFF2-40B4-BE49-F238E27FC236}">
                <a16:creationId xmlns:a16="http://schemas.microsoft.com/office/drawing/2014/main" id="{DDCA5097-ADE7-794E-B718-966A0383FF67}"/>
              </a:ext>
            </a:extLst>
          </p:cNvPr>
          <p:cNvPicPr>
            <a:picLocks noChangeAspect="1"/>
          </p:cNvPicPr>
          <p:nvPr/>
        </p:nvPicPr>
        <p:blipFill>
          <a:blip r:embed="rId7"/>
          <a:stretch>
            <a:fillRect/>
          </a:stretch>
        </p:blipFill>
        <p:spPr>
          <a:xfrm rot="18966966">
            <a:off x="2331875" y="2669562"/>
            <a:ext cx="1451008" cy="1718299"/>
          </a:xfrm>
          <a:prstGeom prst="rect">
            <a:avLst/>
          </a:prstGeom>
        </p:spPr>
      </p:pic>
      <p:pic>
        <p:nvPicPr>
          <p:cNvPr id="18" name="Picture 17">
            <a:extLst>
              <a:ext uri="{FF2B5EF4-FFF2-40B4-BE49-F238E27FC236}">
                <a16:creationId xmlns:a16="http://schemas.microsoft.com/office/drawing/2014/main" id="{D5090FBF-906A-7245-A231-BC0F92F46244}"/>
              </a:ext>
            </a:extLst>
          </p:cNvPr>
          <p:cNvPicPr>
            <a:picLocks noChangeAspect="1"/>
          </p:cNvPicPr>
          <p:nvPr/>
        </p:nvPicPr>
        <p:blipFill>
          <a:blip r:embed="rId7"/>
          <a:stretch>
            <a:fillRect/>
          </a:stretch>
        </p:blipFill>
        <p:spPr>
          <a:xfrm rot="10111172">
            <a:off x="7648338" y="2998227"/>
            <a:ext cx="1055008" cy="1249353"/>
          </a:xfrm>
          <a:prstGeom prst="rect">
            <a:avLst/>
          </a:prstGeom>
        </p:spPr>
      </p:pic>
      <p:pic>
        <p:nvPicPr>
          <p:cNvPr id="11" name="Picture 10">
            <a:extLst>
              <a:ext uri="{FF2B5EF4-FFF2-40B4-BE49-F238E27FC236}">
                <a16:creationId xmlns:a16="http://schemas.microsoft.com/office/drawing/2014/main" id="{B62E476D-295F-144E-BB9F-D7F71CC27E75}"/>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97565636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3DFA205-0EBD-0D42-9FEA-205F29EC1742}"/>
              </a:ext>
            </a:extLst>
          </p:cNvPr>
          <p:cNvSpPr txBox="1">
            <a:spLocks noGrp="1"/>
          </p:cNvSpPr>
          <p:nvPr>
            <p:ph type="title"/>
          </p:nvPr>
        </p:nvSpPr>
        <p:spPr bwMode="auto">
          <a:xfrm>
            <a:off x="308769" y="260133"/>
            <a:ext cx="11567319"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ctr" anchorCtr="0" compatLnSpc="1">
            <a:prstTxWarp prst="textNoShape">
              <a:avLst/>
            </a:prstTxWarp>
          </a:bodyPr>
          <a:lstStyle>
            <a:lvl1pPr algn="ctr" rtl="0" eaLnBrk="1" fontAlgn="base" hangingPunct="1">
              <a:spcBef>
                <a:spcPct val="0"/>
              </a:spcBef>
              <a:spcAft>
                <a:spcPct val="0"/>
              </a:spcAft>
              <a:defRPr sz="3300">
                <a:solidFill>
                  <a:schemeClr val="tx1"/>
                </a:solidFill>
                <a:latin typeface="+mj-lt"/>
                <a:ea typeface="+mj-ea"/>
                <a:cs typeface="+mj-cs"/>
                <a:sym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ea typeface="ヒラギノ角ゴ ProN W6" charset="0"/>
                <a:cs typeface="ヒラギノ角ゴ ProN W6" charset="0"/>
                <a:sym typeface="Arial" panose="020B0604020202020204" pitchFamily="34" charset="0"/>
              </a:defRPr>
            </a:lvl2pPr>
            <a:lvl3pPr algn="ctr" rtl="0" eaLnBrk="1" fontAlgn="base" hangingPunct="1">
              <a:spcBef>
                <a:spcPct val="0"/>
              </a:spcBef>
              <a:spcAft>
                <a:spcPct val="0"/>
              </a:spcAft>
              <a:defRPr sz="3300">
                <a:solidFill>
                  <a:schemeClr val="tx1"/>
                </a:solidFill>
                <a:latin typeface="Arial" charset="0"/>
                <a:ea typeface="ヒラギノ角ゴ ProN W6" charset="0"/>
                <a:cs typeface="ヒラギノ角ゴ ProN W6" charset="0"/>
                <a:sym typeface="Arial" panose="020B0604020202020204" pitchFamily="34" charset="0"/>
              </a:defRPr>
            </a:lvl3pPr>
            <a:lvl4pPr algn="ctr" rtl="0" eaLnBrk="1" fontAlgn="base" hangingPunct="1">
              <a:spcBef>
                <a:spcPct val="0"/>
              </a:spcBef>
              <a:spcAft>
                <a:spcPct val="0"/>
              </a:spcAft>
              <a:defRPr sz="3300">
                <a:solidFill>
                  <a:schemeClr val="tx1"/>
                </a:solidFill>
                <a:latin typeface="Arial" charset="0"/>
                <a:ea typeface="ヒラギノ角ゴ ProN W6" charset="0"/>
                <a:cs typeface="ヒラギノ角ゴ ProN W6" charset="0"/>
                <a:sym typeface="Arial" panose="020B0604020202020204" pitchFamily="34" charset="0"/>
              </a:defRPr>
            </a:lvl4pPr>
            <a:lvl5pPr algn="ctr" rtl="0" eaLnBrk="1" fontAlgn="base" hangingPunct="1">
              <a:spcBef>
                <a:spcPct val="0"/>
              </a:spcBef>
              <a:spcAft>
                <a:spcPct val="0"/>
              </a:spcAft>
              <a:defRPr sz="3300">
                <a:solidFill>
                  <a:schemeClr val="tx1"/>
                </a:solidFill>
                <a:latin typeface="Arial" charset="0"/>
                <a:ea typeface="ヒラギノ角ゴ ProN W6" charset="0"/>
                <a:cs typeface="ヒラギノ角ゴ ProN W6" charset="0"/>
                <a:sym typeface="Arial" panose="020B0604020202020204" pitchFamily="34" charset="0"/>
              </a:defRPr>
            </a:lvl5pPr>
            <a:lvl6pPr marL="228600" algn="ctr" rtl="0" eaLnBrk="1" fontAlgn="base" hangingPunct="1">
              <a:spcBef>
                <a:spcPct val="0"/>
              </a:spcBef>
              <a:spcAft>
                <a:spcPct val="0"/>
              </a:spcAft>
              <a:defRPr sz="4800" b="1">
                <a:solidFill>
                  <a:schemeClr val="tx1"/>
                </a:solidFill>
                <a:latin typeface="Arial" charset="0"/>
                <a:ea typeface="ヒラギノ角ゴ ProN W6" charset="0"/>
                <a:cs typeface="ヒラギノ角ゴ ProN W6" charset="0"/>
                <a:sym typeface="Arial" charset="0"/>
              </a:defRPr>
            </a:lvl6pPr>
            <a:lvl7pPr marL="457200" algn="ctr" rtl="0" eaLnBrk="1" fontAlgn="base" hangingPunct="1">
              <a:spcBef>
                <a:spcPct val="0"/>
              </a:spcBef>
              <a:spcAft>
                <a:spcPct val="0"/>
              </a:spcAft>
              <a:defRPr sz="4800" b="1">
                <a:solidFill>
                  <a:schemeClr val="tx1"/>
                </a:solidFill>
                <a:latin typeface="Arial" charset="0"/>
                <a:ea typeface="ヒラギノ角ゴ ProN W6" charset="0"/>
                <a:cs typeface="ヒラギノ角ゴ ProN W6" charset="0"/>
                <a:sym typeface="Arial" charset="0"/>
              </a:defRPr>
            </a:lvl7pPr>
            <a:lvl8pPr marL="685800" algn="ctr" rtl="0" eaLnBrk="1" fontAlgn="base" hangingPunct="1">
              <a:spcBef>
                <a:spcPct val="0"/>
              </a:spcBef>
              <a:spcAft>
                <a:spcPct val="0"/>
              </a:spcAft>
              <a:defRPr sz="4800" b="1">
                <a:solidFill>
                  <a:schemeClr val="tx1"/>
                </a:solidFill>
                <a:latin typeface="Arial" charset="0"/>
                <a:ea typeface="ヒラギノ角ゴ ProN W6" charset="0"/>
                <a:cs typeface="ヒラギノ角ゴ ProN W6" charset="0"/>
                <a:sym typeface="Arial" charset="0"/>
              </a:defRPr>
            </a:lvl8pPr>
            <a:lvl9pPr marL="914400" algn="ctr" rtl="0" eaLnBrk="1" fontAlgn="base" hangingPunct="1">
              <a:spcBef>
                <a:spcPct val="0"/>
              </a:spcBef>
              <a:spcAft>
                <a:spcPct val="0"/>
              </a:spcAft>
              <a:defRPr sz="4800" b="1">
                <a:solidFill>
                  <a:schemeClr val="tx1"/>
                </a:solidFill>
                <a:latin typeface="Arial" charset="0"/>
                <a:ea typeface="ヒラギノ角ゴ ProN W6" charset="0"/>
                <a:cs typeface="ヒラギノ角ゴ ProN W6" charset="0"/>
                <a:sym typeface="Arial" charset="0"/>
              </a:defRPr>
            </a:lvl9pPr>
          </a:lstStyle>
          <a:p>
            <a:r>
              <a:rPr lang="en-US" sz="3600" kern="0">
                <a:latin typeface="Arial Rounded MT Bold" panose="020F0704030504030204" pitchFamily="34" charset="77"/>
              </a:rPr>
              <a:t>Test your database</a:t>
            </a:r>
            <a:br>
              <a:rPr lang="en-US" sz="3600" kern="0">
                <a:latin typeface="Arial Rounded MT Bold" panose="020F0704030504030204" pitchFamily="34" charset="77"/>
              </a:rPr>
            </a:br>
            <a:r>
              <a:rPr lang="en-US" sz="3000" kern="0">
                <a:latin typeface="Arial Rounded MT Bold" panose="020F0704030504030204" pitchFamily="34" charset="77"/>
              </a:rPr>
              <a:t>in Production</a:t>
            </a:r>
          </a:p>
        </p:txBody>
      </p:sp>
      <p:pic>
        <p:nvPicPr>
          <p:cNvPr id="6" name="Picture 5">
            <a:extLst>
              <a:ext uri="{FF2B5EF4-FFF2-40B4-BE49-F238E27FC236}">
                <a16:creationId xmlns:a16="http://schemas.microsoft.com/office/drawing/2014/main" id="{7DD70839-0B77-3F4C-9851-A86D40E81A7F}"/>
              </a:ext>
            </a:extLst>
          </p:cNvPr>
          <p:cNvPicPr>
            <a:picLocks noChangeAspect="1"/>
          </p:cNvPicPr>
          <p:nvPr/>
        </p:nvPicPr>
        <p:blipFill>
          <a:blip r:embed="rId3"/>
          <a:stretch>
            <a:fillRect/>
          </a:stretch>
        </p:blipFill>
        <p:spPr>
          <a:xfrm>
            <a:off x="-908327" y="1524930"/>
            <a:ext cx="2973102" cy="2669035"/>
          </a:xfrm>
          <a:prstGeom prst="rect">
            <a:avLst/>
          </a:prstGeom>
        </p:spPr>
      </p:pic>
      <p:pic>
        <p:nvPicPr>
          <p:cNvPr id="3" name="Picture 2">
            <a:extLst>
              <a:ext uri="{FF2B5EF4-FFF2-40B4-BE49-F238E27FC236}">
                <a16:creationId xmlns:a16="http://schemas.microsoft.com/office/drawing/2014/main" id="{0B953003-7EC2-2942-A2C8-C44D2B5CA373}"/>
              </a:ext>
            </a:extLst>
          </p:cNvPr>
          <p:cNvPicPr>
            <a:picLocks noChangeAspect="1"/>
          </p:cNvPicPr>
          <p:nvPr/>
        </p:nvPicPr>
        <p:blipFill>
          <a:blip r:embed="rId4"/>
          <a:stretch>
            <a:fillRect/>
          </a:stretch>
        </p:blipFill>
        <p:spPr>
          <a:xfrm>
            <a:off x="6183787" y="2855960"/>
            <a:ext cx="4618749" cy="2976855"/>
          </a:xfrm>
          <a:prstGeom prst="rect">
            <a:avLst/>
          </a:prstGeom>
        </p:spPr>
      </p:pic>
      <p:pic>
        <p:nvPicPr>
          <p:cNvPr id="16" name="Picture 15">
            <a:extLst>
              <a:ext uri="{FF2B5EF4-FFF2-40B4-BE49-F238E27FC236}">
                <a16:creationId xmlns:a16="http://schemas.microsoft.com/office/drawing/2014/main" id="{E892462D-5043-A44A-A605-61C68F309888}"/>
              </a:ext>
            </a:extLst>
          </p:cNvPr>
          <p:cNvPicPr>
            <a:picLocks noChangeAspect="1"/>
          </p:cNvPicPr>
          <p:nvPr/>
        </p:nvPicPr>
        <p:blipFill>
          <a:blip r:embed="rId5"/>
          <a:stretch>
            <a:fillRect/>
          </a:stretch>
        </p:blipFill>
        <p:spPr>
          <a:xfrm>
            <a:off x="2928395" y="731892"/>
            <a:ext cx="9263605" cy="4987003"/>
          </a:xfrm>
          <a:prstGeom prst="rect">
            <a:avLst/>
          </a:prstGeom>
        </p:spPr>
      </p:pic>
      <p:pic>
        <p:nvPicPr>
          <p:cNvPr id="8" name="Picture 7">
            <a:extLst>
              <a:ext uri="{FF2B5EF4-FFF2-40B4-BE49-F238E27FC236}">
                <a16:creationId xmlns:a16="http://schemas.microsoft.com/office/drawing/2014/main" id="{38168F33-59C2-3845-BFE0-830EEACBB73A}"/>
              </a:ext>
            </a:extLst>
          </p:cNvPr>
          <p:cNvPicPr>
            <a:picLocks noChangeAspect="1"/>
          </p:cNvPicPr>
          <p:nvPr/>
        </p:nvPicPr>
        <p:blipFill>
          <a:blip r:embed="rId6"/>
          <a:stretch>
            <a:fillRect/>
          </a:stretch>
        </p:blipFill>
        <p:spPr>
          <a:xfrm rot="7759373">
            <a:off x="2063693" y="1563887"/>
            <a:ext cx="1451008" cy="1718299"/>
          </a:xfrm>
          <a:prstGeom prst="rect">
            <a:avLst/>
          </a:prstGeom>
        </p:spPr>
      </p:pic>
      <p:pic>
        <p:nvPicPr>
          <p:cNvPr id="9" name="Picture 8">
            <a:extLst>
              <a:ext uri="{FF2B5EF4-FFF2-40B4-BE49-F238E27FC236}">
                <a16:creationId xmlns:a16="http://schemas.microsoft.com/office/drawing/2014/main" id="{928420C5-530F-2E4D-818C-6A759007A565}"/>
              </a:ext>
            </a:extLst>
          </p:cNvPr>
          <p:cNvPicPr>
            <a:picLocks noChangeAspect="1"/>
          </p:cNvPicPr>
          <p:nvPr/>
        </p:nvPicPr>
        <p:blipFill>
          <a:blip r:embed="rId6"/>
          <a:stretch>
            <a:fillRect/>
          </a:stretch>
        </p:blipFill>
        <p:spPr>
          <a:xfrm rot="18966966">
            <a:off x="2331875" y="2669562"/>
            <a:ext cx="1451008" cy="1718299"/>
          </a:xfrm>
          <a:prstGeom prst="rect">
            <a:avLst/>
          </a:prstGeom>
        </p:spPr>
      </p:pic>
      <p:pic>
        <p:nvPicPr>
          <p:cNvPr id="11" name="Picture 10">
            <a:extLst>
              <a:ext uri="{FF2B5EF4-FFF2-40B4-BE49-F238E27FC236}">
                <a16:creationId xmlns:a16="http://schemas.microsoft.com/office/drawing/2014/main" id="{007B0004-CF89-754A-B6EF-57FDBA69921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209760017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41A63B-274B-E847-AE87-E9B5114533D7}"/>
              </a:ext>
            </a:extLst>
          </p:cNvPr>
          <p:cNvSpPr>
            <a:spLocks noGrp="1"/>
          </p:cNvSpPr>
          <p:nvPr>
            <p:ph idx="1"/>
          </p:nvPr>
        </p:nvSpPr>
        <p:spPr>
          <a:xfrm>
            <a:off x="308769" y="1709056"/>
            <a:ext cx="11567319" cy="4136573"/>
          </a:xfrm>
        </p:spPr>
        <p:txBody>
          <a:bodyPr/>
          <a:lstStyle/>
          <a:p>
            <a:pPr>
              <a:lnSpc>
                <a:spcPct val="250000"/>
              </a:lnSpc>
              <a:buClr>
                <a:schemeClr val="tx1">
                  <a:lumMod val="85000"/>
                  <a:lumOff val="15000"/>
                </a:schemeClr>
              </a:buClr>
              <a:buFont typeface="Wingdings" pitchFamily="2" charset="2"/>
              <a:buChar char="q"/>
            </a:pPr>
            <a:r>
              <a:rPr lang="en-US" sz="2600">
                <a:solidFill>
                  <a:schemeClr val="tx1">
                    <a:lumMod val="85000"/>
                    <a:lumOff val="15000"/>
                  </a:schemeClr>
                </a:solidFill>
                <a:latin typeface="Arial Rounded MT Bold" panose="020F0704030504030204" pitchFamily="34" charset="77"/>
              </a:rPr>
              <a:t>The Why</a:t>
            </a:r>
          </a:p>
          <a:p>
            <a:pPr>
              <a:lnSpc>
                <a:spcPct val="250000"/>
              </a:lnSpc>
              <a:buFont typeface="Wingdings" pitchFamily="2" charset="2"/>
              <a:buChar char="q"/>
            </a:pPr>
            <a:r>
              <a:rPr lang="en-US" sz="2600">
                <a:latin typeface="Arial Rounded MT Bold" panose="020F0704030504030204" pitchFamily="34" charset="77"/>
              </a:rPr>
              <a:t>The How</a:t>
            </a:r>
          </a:p>
          <a:p>
            <a:pPr>
              <a:lnSpc>
                <a:spcPct val="250000"/>
              </a:lnSpc>
              <a:buClr>
                <a:schemeClr val="tx1">
                  <a:lumMod val="85000"/>
                  <a:lumOff val="15000"/>
                </a:schemeClr>
              </a:buClr>
              <a:buFont typeface="Wingdings" pitchFamily="2" charset="2"/>
              <a:buChar char="q"/>
            </a:pPr>
            <a:r>
              <a:rPr lang="en-US" sz="2600">
                <a:solidFill>
                  <a:schemeClr val="tx1">
                    <a:lumMod val="85000"/>
                    <a:lumOff val="15000"/>
                  </a:schemeClr>
                </a:solidFill>
                <a:latin typeface="Arial Rounded MT Bold" panose="020F0704030504030204" pitchFamily="34" charset="77"/>
              </a:rPr>
              <a:t>The Journey</a:t>
            </a:r>
          </a:p>
        </p:txBody>
      </p:sp>
      <p:sp>
        <p:nvSpPr>
          <p:cNvPr id="7" name="Title 1">
            <a:extLst>
              <a:ext uri="{FF2B5EF4-FFF2-40B4-BE49-F238E27FC236}">
                <a16:creationId xmlns:a16="http://schemas.microsoft.com/office/drawing/2014/main" id="{A6930F68-9C43-6049-9473-9C4D1BDE9BEC}"/>
              </a:ext>
            </a:extLst>
          </p:cNvPr>
          <p:cNvSpPr>
            <a:spLocks noGrp="1"/>
          </p:cNvSpPr>
          <p:nvPr>
            <p:ph type="title"/>
          </p:nvPr>
        </p:nvSpPr>
        <p:spPr>
          <a:xfrm>
            <a:off x="308769" y="-3336"/>
            <a:ext cx="11567319" cy="1152979"/>
          </a:xfrm>
        </p:spPr>
        <p:txBody>
          <a:bodyPr/>
          <a:lstStyle/>
          <a:p>
            <a:r>
              <a:rPr lang="en-US" sz="3600">
                <a:latin typeface="Arial Rounded MT Bold" panose="020F0704030504030204" pitchFamily="34" charset="77"/>
              </a:rPr>
              <a:t>Upgrading </a:t>
            </a:r>
            <a:r>
              <a:rPr lang="en-US" sz="3600"/>
              <a:t>L</a:t>
            </a:r>
            <a:r>
              <a:rPr lang="en-US" sz="3600">
                <a:latin typeface="Arial Rounded MT Bold" panose="020F0704030504030204" pitchFamily="34" charset="77"/>
              </a:rPr>
              <a:t>arge </a:t>
            </a:r>
            <a:r>
              <a:rPr lang="en-US" sz="3600"/>
              <a:t>S</a:t>
            </a:r>
            <a:r>
              <a:rPr lang="en-US" sz="3600">
                <a:latin typeface="Arial Rounded MT Bold" panose="020F0704030504030204" pitchFamily="34" charset="77"/>
              </a:rPr>
              <a:t>cale </a:t>
            </a:r>
            <a:r>
              <a:rPr lang="en-US" sz="3600"/>
              <a:t>D</a:t>
            </a:r>
            <a:r>
              <a:rPr lang="en-US" sz="3600">
                <a:latin typeface="Arial Rounded MT Bold" panose="020F0704030504030204" pitchFamily="34" charset="77"/>
              </a:rPr>
              <a:t>atabase</a:t>
            </a:r>
            <a:endParaRPr lang="en-US" sz="3000">
              <a:latin typeface="Arial Rounded MT Bold" panose="020F0704030504030204" pitchFamily="34" charset="77"/>
            </a:endParaRPr>
          </a:p>
        </p:txBody>
      </p:sp>
      <p:pic>
        <p:nvPicPr>
          <p:cNvPr id="4" name="Picture 3">
            <a:extLst>
              <a:ext uri="{FF2B5EF4-FFF2-40B4-BE49-F238E27FC236}">
                <a16:creationId xmlns:a16="http://schemas.microsoft.com/office/drawing/2014/main" id="{2446C03A-3CAE-0A45-B0B9-05EEDCD5EB6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383408650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79C330-C8FC-7E4B-A8DE-F5F7A314A54F}"/>
              </a:ext>
            </a:extLst>
          </p:cNvPr>
          <p:cNvPicPr>
            <a:picLocks noChangeAspect="1"/>
          </p:cNvPicPr>
          <p:nvPr/>
        </p:nvPicPr>
        <p:blipFill>
          <a:blip r:embed="rId3"/>
          <a:stretch>
            <a:fillRect/>
          </a:stretch>
        </p:blipFill>
        <p:spPr>
          <a:xfrm>
            <a:off x="312736" y="-1075042"/>
            <a:ext cx="11566525" cy="8553849"/>
          </a:xfrm>
          <a:prstGeom prst="rect">
            <a:avLst/>
          </a:prstGeom>
        </p:spPr>
      </p:pic>
      <p:sp>
        <p:nvSpPr>
          <p:cNvPr id="2" name="Title 1">
            <a:extLst>
              <a:ext uri="{FF2B5EF4-FFF2-40B4-BE49-F238E27FC236}">
                <a16:creationId xmlns:a16="http://schemas.microsoft.com/office/drawing/2014/main" id="{E1B32179-F04E-AE4D-A316-63A9673A905C}"/>
              </a:ext>
            </a:extLst>
          </p:cNvPr>
          <p:cNvSpPr>
            <a:spLocks noGrp="1"/>
          </p:cNvSpPr>
          <p:nvPr>
            <p:ph type="title"/>
          </p:nvPr>
        </p:nvSpPr>
        <p:spPr>
          <a:xfrm>
            <a:off x="308769" y="120649"/>
            <a:ext cx="11567319" cy="978807"/>
          </a:xfrm>
          <a:prstGeom prst="rect">
            <a:avLst/>
          </a:prstGeom>
        </p:spPr>
        <p:txBody>
          <a:bodyPr/>
          <a:lstStyle/>
          <a:p>
            <a:r>
              <a:rPr lang="en-US" sz="3600"/>
              <a:t>Testing in Production</a:t>
            </a:r>
            <a:br>
              <a:rPr lang="en-US" sz="3600"/>
            </a:br>
            <a:r>
              <a:rPr lang="en-US" sz="3000"/>
              <a:t>The How</a:t>
            </a:r>
          </a:p>
        </p:txBody>
      </p:sp>
      <p:sp>
        <p:nvSpPr>
          <p:cNvPr id="5" name="TextBox 4">
            <a:extLst>
              <a:ext uri="{FF2B5EF4-FFF2-40B4-BE49-F238E27FC236}">
                <a16:creationId xmlns:a16="http://schemas.microsoft.com/office/drawing/2014/main" id="{33DBE18D-62EA-2149-8BD1-336DFC7DF5F3}"/>
              </a:ext>
            </a:extLst>
          </p:cNvPr>
          <p:cNvSpPr txBox="1"/>
          <p:nvPr/>
        </p:nvSpPr>
        <p:spPr>
          <a:xfrm>
            <a:off x="7006047" y="5163581"/>
            <a:ext cx="2804157" cy="461665"/>
          </a:xfrm>
          <a:prstGeom prst="rect">
            <a:avLst/>
          </a:prstGeom>
          <a:noFill/>
          <a:ln w="12700">
            <a:solidFill>
              <a:schemeClr val="tx1"/>
            </a:solidFill>
          </a:ln>
        </p:spPr>
        <p:txBody>
          <a:bodyPr wrap="square" rtlCol="0">
            <a:spAutoFit/>
          </a:bodyPr>
          <a:lstStyle/>
          <a:p>
            <a:r>
              <a:rPr lang="en-US" sz="2400">
                <a:solidFill>
                  <a:schemeClr val="tx1"/>
                </a:solidFill>
                <a:latin typeface="Arial Rounded MT Bold" panose="020F0704030504030204" pitchFamily="34" charset="77"/>
              </a:rPr>
              <a:t>Database cluster</a:t>
            </a:r>
          </a:p>
        </p:txBody>
      </p:sp>
      <p:sp>
        <p:nvSpPr>
          <p:cNvPr id="9" name="TextBox 8">
            <a:extLst>
              <a:ext uri="{FF2B5EF4-FFF2-40B4-BE49-F238E27FC236}">
                <a16:creationId xmlns:a16="http://schemas.microsoft.com/office/drawing/2014/main" id="{ADFF2EB6-2764-8641-8881-6532C1B79047}"/>
              </a:ext>
            </a:extLst>
          </p:cNvPr>
          <p:cNvSpPr txBox="1"/>
          <p:nvPr/>
        </p:nvSpPr>
        <p:spPr>
          <a:xfrm>
            <a:off x="4627778" y="2643587"/>
            <a:ext cx="1468221" cy="338554"/>
          </a:xfrm>
          <a:prstGeom prst="rect">
            <a:avLst/>
          </a:prstGeom>
          <a:noFill/>
          <a:ln w="12700">
            <a:noFill/>
          </a:ln>
        </p:spPr>
        <p:txBody>
          <a:bodyPr wrap="square" rtlCol="0">
            <a:spAutoFit/>
          </a:bodyPr>
          <a:lstStyle/>
          <a:p>
            <a:r>
              <a:rPr lang="en-US" sz="1600">
                <a:solidFill>
                  <a:schemeClr val="tx1"/>
                </a:solidFill>
                <a:latin typeface="Arial Rounded MT Bold" panose="020F0704030504030204" pitchFamily="34" charset="77"/>
              </a:rPr>
              <a:t>Read / Write</a:t>
            </a:r>
          </a:p>
        </p:txBody>
      </p:sp>
      <p:sp>
        <p:nvSpPr>
          <p:cNvPr id="19" name="TextBox 18">
            <a:extLst>
              <a:ext uri="{FF2B5EF4-FFF2-40B4-BE49-F238E27FC236}">
                <a16:creationId xmlns:a16="http://schemas.microsoft.com/office/drawing/2014/main" id="{54A5701A-387C-454D-B63C-5F1863908785}"/>
              </a:ext>
            </a:extLst>
          </p:cNvPr>
          <p:cNvSpPr txBox="1"/>
          <p:nvPr/>
        </p:nvSpPr>
        <p:spPr>
          <a:xfrm>
            <a:off x="2067181" y="4794249"/>
            <a:ext cx="2006564" cy="830997"/>
          </a:xfrm>
          <a:prstGeom prst="rect">
            <a:avLst/>
          </a:prstGeom>
          <a:noFill/>
          <a:ln w="12700">
            <a:solidFill>
              <a:schemeClr val="tx1"/>
            </a:solidFill>
          </a:ln>
        </p:spPr>
        <p:txBody>
          <a:bodyPr wrap="square" rtlCol="0">
            <a:spAutoFit/>
          </a:bodyPr>
          <a:lstStyle/>
          <a:p>
            <a:pPr algn="ctr"/>
            <a:r>
              <a:rPr lang="en-US" sz="2400">
                <a:solidFill>
                  <a:schemeClr val="tx1"/>
                </a:solidFill>
                <a:latin typeface="Arial Rounded MT Bold" panose="020F0704030504030204" pitchFamily="34" charset="77"/>
              </a:rPr>
              <a:t>Application Server</a:t>
            </a:r>
          </a:p>
        </p:txBody>
      </p:sp>
      <p:pic>
        <p:nvPicPr>
          <p:cNvPr id="7" name="Picture 6">
            <a:extLst>
              <a:ext uri="{FF2B5EF4-FFF2-40B4-BE49-F238E27FC236}">
                <a16:creationId xmlns:a16="http://schemas.microsoft.com/office/drawing/2014/main" id="{AF5F4C3B-1FA9-7A46-B49A-49F7755500D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311174742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C30126C-8203-0F43-BEB1-C6F0D04AC408}"/>
              </a:ext>
            </a:extLst>
          </p:cNvPr>
          <p:cNvPicPr>
            <a:picLocks noChangeAspect="1"/>
          </p:cNvPicPr>
          <p:nvPr/>
        </p:nvPicPr>
        <p:blipFill>
          <a:blip r:embed="rId3"/>
          <a:stretch>
            <a:fillRect/>
          </a:stretch>
        </p:blipFill>
        <p:spPr>
          <a:xfrm>
            <a:off x="1878497" y="843024"/>
            <a:ext cx="7258466" cy="5367889"/>
          </a:xfrm>
          <a:prstGeom prst="rect">
            <a:avLst/>
          </a:prstGeom>
        </p:spPr>
      </p:pic>
      <p:pic>
        <p:nvPicPr>
          <p:cNvPr id="8" name="Picture 7">
            <a:extLst>
              <a:ext uri="{FF2B5EF4-FFF2-40B4-BE49-F238E27FC236}">
                <a16:creationId xmlns:a16="http://schemas.microsoft.com/office/drawing/2014/main" id="{E9F70025-51B6-B847-96F8-A2008A1680C6}"/>
              </a:ext>
            </a:extLst>
          </p:cNvPr>
          <p:cNvPicPr>
            <a:picLocks noChangeAspect="1"/>
          </p:cNvPicPr>
          <p:nvPr/>
        </p:nvPicPr>
        <p:blipFill>
          <a:blip r:embed="rId4"/>
          <a:stretch>
            <a:fillRect/>
          </a:stretch>
        </p:blipFill>
        <p:spPr>
          <a:xfrm rot="2157204">
            <a:off x="3442203" y="3034426"/>
            <a:ext cx="5148898" cy="3233304"/>
          </a:xfrm>
          <a:prstGeom prst="rect">
            <a:avLst/>
          </a:prstGeom>
        </p:spPr>
      </p:pic>
      <p:sp>
        <p:nvSpPr>
          <p:cNvPr id="4" name="TextBox 3">
            <a:extLst>
              <a:ext uri="{FF2B5EF4-FFF2-40B4-BE49-F238E27FC236}">
                <a16:creationId xmlns:a16="http://schemas.microsoft.com/office/drawing/2014/main" id="{9921681B-BC3E-D54F-ACF1-FDE252F653DD}"/>
              </a:ext>
            </a:extLst>
          </p:cNvPr>
          <p:cNvSpPr txBox="1"/>
          <p:nvPr/>
        </p:nvSpPr>
        <p:spPr>
          <a:xfrm>
            <a:off x="968155" y="2980727"/>
            <a:ext cx="2006564" cy="830997"/>
          </a:xfrm>
          <a:prstGeom prst="rect">
            <a:avLst/>
          </a:prstGeom>
          <a:noFill/>
          <a:ln w="12700">
            <a:solidFill>
              <a:schemeClr val="tx1"/>
            </a:solidFill>
          </a:ln>
        </p:spPr>
        <p:txBody>
          <a:bodyPr wrap="square" rtlCol="0">
            <a:spAutoFit/>
          </a:bodyPr>
          <a:lstStyle/>
          <a:p>
            <a:pPr algn="r"/>
            <a:r>
              <a:rPr lang="en-US" sz="2400">
                <a:solidFill>
                  <a:schemeClr val="tx1"/>
                </a:solidFill>
                <a:latin typeface="Arial Rounded MT Bold" panose="020F0704030504030204" pitchFamily="34" charset="77"/>
              </a:rPr>
              <a:t>Application Server</a:t>
            </a:r>
          </a:p>
        </p:txBody>
      </p:sp>
      <p:sp>
        <p:nvSpPr>
          <p:cNvPr id="5" name="TextBox 4">
            <a:extLst>
              <a:ext uri="{FF2B5EF4-FFF2-40B4-BE49-F238E27FC236}">
                <a16:creationId xmlns:a16="http://schemas.microsoft.com/office/drawing/2014/main" id="{33DBE18D-62EA-2149-8BD1-336DFC7DF5F3}"/>
              </a:ext>
            </a:extLst>
          </p:cNvPr>
          <p:cNvSpPr txBox="1"/>
          <p:nvPr/>
        </p:nvSpPr>
        <p:spPr>
          <a:xfrm>
            <a:off x="8453069" y="1370646"/>
            <a:ext cx="3285877" cy="1077218"/>
          </a:xfrm>
          <a:prstGeom prst="rect">
            <a:avLst/>
          </a:prstGeom>
          <a:noFill/>
          <a:ln w="12700">
            <a:solidFill>
              <a:schemeClr val="tx1"/>
            </a:solidFill>
          </a:ln>
        </p:spPr>
        <p:txBody>
          <a:bodyPr wrap="square" rtlCol="0">
            <a:spAutoFit/>
          </a:bodyPr>
          <a:lstStyle/>
          <a:p>
            <a:r>
              <a:rPr lang="en-US" sz="2400">
                <a:solidFill>
                  <a:schemeClr val="tx1"/>
                </a:solidFill>
                <a:latin typeface="Arial Rounded MT Bold" panose="020F0704030504030204" pitchFamily="34" charset="77"/>
              </a:rPr>
              <a:t>Current Database</a:t>
            </a:r>
          </a:p>
          <a:p>
            <a:pPr marL="342900" indent="-342900">
              <a:buFont typeface="Arial" panose="020B0604020202020204" pitchFamily="34" charset="0"/>
              <a:buChar char="•"/>
            </a:pPr>
            <a:r>
              <a:rPr lang="en-US" sz="2000">
                <a:solidFill>
                  <a:schemeClr val="tx1"/>
                </a:solidFill>
                <a:latin typeface="Arial Rounded MT Bold" panose="020F0704030504030204" pitchFamily="34" charset="77"/>
              </a:rPr>
              <a:t>Stable</a:t>
            </a:r>
          </a:p>
          <a:p>
            <a:pPr marL="342900" indent="-342900">
              <a:buFont typeface="Arial" panose="020B0604020202020204" pitchFamily="34" charset="0"/>
              <a:buChar char="•"/>
            </a:pPr>
            <a:r>
              <a:rPr lang="en-US" sz="2000">
                <a:solidFill>
                  <a:schemeClr val="tx1"/>
                </a:solidFill>
                <a:latin typeface="Arial Rounded MT Bold" panose="020F0704030504030204" pitchFamily="34" charset="77"/>
              </a:rPr>
              <a:t>Predictable</a:t>
            </a:r>
          </a:p>
        </p:txBody>
      </p:sp>
      <p:sp>
        <p:nvSpPr>
          <p:cNvPr id="9" name="TextBox 8">
            <a:extLst>
              <a:ext uri="{FF2B5EF4-FFF2-40B4-BE49-F238E27FC236}">
                <a16:creationId xmlns:a16="http://schemas.microsoft.com/office/drawing/2014/main" id="{ADFF2EB6-2764-8641-8881-6532C1B79047}"/>
              </a:ext>
            </a:extLst>
          </p:cNvPr>
          <p:cNvSpPr txBox="1"/>
          <p:nvPr/>
        </p:nvSpPr>
        <p:spPr>
          <a:xfrm rot="20264844">
            <a:off x="4286141" y="2523325"/>
            <a:ext cx="1468841" cy="338554"/>
          </a:xfrm>
          <a:prstGeom prst="rect">
            <a:avLst/>
          </a:prstGeom>
          <a:noFill/>
          <a:ln w="12700">
            <a:noFill/>
          </a:ln>
        </p:spPr>
        <p:txBody>
          <a:bodyPr wrap="square" rtlCol="0">
            <a:spAutoFit/>
          </a:bodyPr>
          <a:lstStyle/>
          <a:p>
            <a:r>
              <a:rPr lang="en-US" sz="1600">
                <a:solidFill>
                  <a:schemeClr val="tx1"/>
                </a:solidFill>
                <a:latin typeface="Arial Rounded MT Bold" panose="020F0704030504030204" pitchFamily="34" charset="77"/>
              </a:rPr>
              <a:t>Read / Write</a:t>
            </a:r>
          </a:p>
        </p:txBody>
      </p:sp>
      <p:sp>
        <p:nvSpPr>
          <p:cNvPr id="23" name="TextBox 22">
            <a:extLst>
              <a:ext uri="{FF2B5EF4-FFF2-40B4-BE49-F238E27FC236}">
                <a16:creationId xmlns:a16="http://schemas.microsoft.com/office/drawing/2014/main" id="{EEFF03A8-DDD9-7D42-81D1-892F62416047}"/>
              </a:ext>
            </a:extLst>
          </p:cNvPr>
          <p:cNvSpPr txBox="1"/>
          <p:nvPr/>
        </p:nvSpPr>
        <p:spPr>
          <a:xfrm rot="1662860">
            <a:off x="4233180" y="4069703"/>
            <a:ext cx="1462453" cy="338554"/>
          </a:xfrm>
          <a:prstGeom prst="rect">
            <a:avLst/>
          </a:prstGeom>
          <a:noFill/>
          <a:ln w="12700">
            <a:noFill/>
          </a:ln>
        </p:spPr>
        <p:txBody>
          <a:bodyPr wrap="square" rtlCol="0">
            <a:spAutoFit/>
          </a:bodyPr>
          <a:lstStyle/>
          <a:p>
            <a:r>
              <a:rPr lang="en-US" sz="1600">
                <a:solidFill>
                  <a:schemeClr val="tx1"/>
                </a:solidFill>
                <a:latin typeface="Arial Rounded MT Bold" panose="020F0704030504030204" pitchFamily="34" charset="77"/>
              </a:rPr>
              <a:t>Read / Write</a:t>
            </a:r>
          </a:p>
        </p:txBody>
      </p:sp>
      <p:sp>
        <p:nvSpPr>
          <p:cNvPr id="6" name="TextBox 5">
            <a:extLst>
              <a:ext uri="{FF2B5EF4-FFF2-40B4-BE49-F238E27FC236}">
                <a16:creationId xmlns:a16="http://schemas.microsoft.com/office/drawing/2014/main" id="{52F953A9-1AA4-6147-8083-3AB0F2FF890C}"/>
              </a:ext>
            </a:extLst>
          </p:cNvPr>
          <p:cNvSpPr txBox="1"/>
          <p:nvPr/>
        </p:nvSpPr>
        <p:spPr>
          <a:xfrm>
            <a:off x="8355663" y="4569925"/>
            <a:ext cx="3383283" cy="1384995"/>
          </a:xfrm>
          <a:prstGeom prst="rect">
            <a:avLst/>
          </a:prstGeom>
          <a:noFill/>
          <a:ln w="12700">
            <a:solidFill>
              <a:schemeClr val="tx1"/>
            </a:solidFill>
          </a:ln>
        </p:spPr>
        <p:txBody>
          <a:bodyPr wrap="square" rtlCol="0">
            <a:spAutoFit/>
          </a:bodyPr>
          <a:lstStyle/>
          <a:p>
            <a:r>
              <a:rPr lang="en-US" sz="2400">
                <a:solidFill>
                  <a:schemeClr val="tx1"/>
                </a:solidFill>
                <a:latin typeface="Arial Rounded MT Bold" panose="020F0704030504030204" pitchFamily="34" charset="77"/>
              </a:rPr>
              <a:t>Database candidate</a:t>
            </a:r>
          </a:p>
          <a:p>
            <a:pPr marL="285750" indent="-285750">
              <a:buFont typeface="Arial" panose="020B0604020202020204" pitchFamily="34" charset="0"/>
              <a:buChar char="•"/>
            </a:pPr>
            <a:r>
              <a:rPr lang="en-US" sz="2000">
                <a:solidFill>
                  <a:schemeClr val="tx1"/>
                </a:solidFill>
                <a:latin typeface="Arial Rounded MT Bold" panose="020F0704030504030204" pitchFamily="34" charset="77"/>
              </a:rPr>
              <a:t>Unpredictable performance </a:t>
            </a:r>
          </a:p>
          <a:p>
            <a:pPr marL="285750" indent="-285750">
              <a:buFont typeface="Arial" panose="020B0604020202020204" pitchFamily="34" charset="0"/>
              <a:buChar char="•"/>
            </a:pPr>
            <a:r>
              <a:rPr lang="en-US" sz="2000">
                <a:solidFill>
                  <a:schemeClr val="tx1"/>
                </a:solidFill>
                <a:latin typeface="Arial Rounded MT Bold" panose="020F0704030504030204" pitchFamily="34" charset="77"/>
              </a:rPr>
              <a:t>Inconsistent results</a:t>
            </a:r>
          </a:p>
        </p:txBody>
      </p:sp>
      <p:sp>
        <p:nvSpPr>
          <p:cNvPr id="13" name="Title 1">
            <a:extLst>
              <a:ext uri="{FF2B5EF4-FFF2-40B4-BE49-F238E27FC236}">
                <a16:creationId xmlns:a16="http://schemas.microsoft.com/office/drawing/2014/main" id="{0218C624-D7F7-E047-AB8B-F7A7B9BEA189}"/>
              </a:ext>
            </a:extLst>
          </p:cNvPr>
          <p:cNvSpPr>
            <a:spLocks noGrp="1"/>
          </p:cNvSpPr>
          <p:nvPr>
            <p:ph type="title"/>
          </p:nvPr>
        </p:nvSpPr>
        <p:spPr>
          <a:xfrm>
            <a:off x="308769" y="120649"/>
            <a:ext cx="11567319" cy="978807"/>
          </a:xfrm>
          <a:prstGeom prst="rect">
            <a:avLst/>
          </a:prstGeom>
        </p:spPr>
        <p:txBody>
          <a:bodyPr/>
          <a:lstStyle/>
          <a:p>
            <a:r>
              <a:rPr lang="en-US" sz="3600"/>
              <a:t>Testing in Production</a:t>
            </a:r>
            <a:br>
              <a:rPr lang="en-US" sz="3600"/>
            </a:br>
            <a:r>
              <a:rPr lang="en-US" sz="3000"/>
              <a:t>The How</a:t>
            </a:r>
          </a:p>
        </p:txBody>
      </p:sp>
      <p:pic>
        <p:nvPicPr>
          <p:cNvPr id="10" name="Picture 9">
            <a:extLst>
              <a:ext uri="{FF2B5EF4-FFF2-40B4-BE49-F238E27FC236}">
                <a16:creationId xmlns:a16="http://schemas.microsoft.com/office/drawing/2014/main" id="{942B914E-8574-694B-AA27-93D86D37BBF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409515418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F8EC3A-0699-694B-BDA6-86594EF387F9}"/>
              </a:ext>
            </a:extLst>
          </p:cNvPr>
          <p:cNvPicPr>
            <a:picLocks noChangeAspect="1"/>
          </p:cNvPicPr>
          <p:nvPr/>
        </p:nvPicPr>
        <p:blipFill>
          <a:blip r:embed="rId3"/>
          <a:stretch>
            <a:fillRect/>
          </a:stretch>
        </p:blipFill>
        <p:spPr>
          <a:xfrm>
            <a:off x="188919" y="867700"/>
            <a:ext cx="10657114" cy="5328557"/>
          </a:xfrm>
          <a:prstGeom prst="rect">
            <a:avLst/>
          </a:prstGeom>
        </p:spPr>
      </p:pic>
      <p:sp>
        <p:nvSpPr>
          <p:cNvPr id="82" name="TextBox 81">
            <a:extLst>
              <a:ext uri="{FF2B5EF4-FFF2-40B4-BE49-F238E27FC236}">
                <a16:creationId xmlns:a16="http://schemas.microsoft.com/office/drawing/2014/main" id="{8E1C2F9A-C16A-E140-9450-DE223916C579}"/>
              </a:ext>
            </a:extLst>
          </p:cNvPr>
          <p:cNvSpPr txBox="1"/>
          <p:nvPr/>
        </p:nvSpPr>
        <p:spPr>
          <a:xfrm>
            <a:off x="5645083" y="4782776"/>
            <a:ext cx="1506649" cy="646331"/>
          </a:xfrm>
          <a:prstGeom prst="rect">
            <a:avLst/>
          </a:prstGeom>
          <a:noFill/>
          <a:ln w="12700">
            <a:noFill/>
          </a:ln>
        </p:spPr>
        <p:txBody>
          <a:bodyPr wrap="square" rtlCol="0">
            <a:spAutoFit/>
          </a:bodyPr>
          <a:lstStyle/>
          <a:p>
            <a:pPr algn="ctr"/>
            <a:r>
              <a:rPr lang="en-US" sz="1800">
                <a:latin typeface="Arial Rounded MT Bold" panose="020F0704030504030204" pitchFamily="34" charset="77"/>
              </a:rPr>
              <a:t>Metrics</a:t>
            </a:r>
          </a:p>
          <a:p>
            <a:pPr algn="ctr"/>
            <a:r>
              <a:rPr lang="en-US" sz="1800">
                <a:latin typeface="Arial Rounded MT Bold" panose="020F0704030504030204" pitchFamily="34" charset="77"/>
              </a:rPr>
              <a:t>registry</a:t>
            </a:r>
          </a:p>
        </p:txBody>
      </p:sp>
      <p:pic>
        <p:nvPicPr>
          <p:cNvPr id="6" name="Picture 5">
            <a:extLst>
              <a:ext uri="{FF2B5EF4-FFF2-40B4-BE49-F238E27FC236}">
                <a16:creationId xmlns:a16="http://schemas.microsoft.com/office/drawing/2014/main" id="{B11BA927-F76B-EB43-B10F-6B99352B6B68}"/>
              </a:ext>
            </a:extLst>
          </p:cNvPr>
          <p:cNvPicPr>
            <a:picLocks noChangeAspect="1"/>
          </p:cNvPicPr>
          <p:nvPr/>
        </p:nvPicPr>
        <p:blipFill>
          <a:blip r:embed="rId4"/>
          <a:stretch>
            <a:fillRect/>
          </a:stretch>
        </p:blipFill>
        <p:spPr>
          <a:xfrm>
            <a:off x="10848391" y="2191049"/>
            <a:ext cx="2309380" cy="2352305"/>
          </a:xfrm>
          <a:prstGeom prst="rect">
            <a:avLst/>
          </a:prstGeom>
        </p:spPr>
      </p:pic>
      <p:sp>
        <p:nvSpPr>
          <p:cNvPr id="22" name="TextBox 21">
            <a:extLst>
              <a:ext uri="{FF2B5EF4-FFF2-40B4-BE49-F238E27FC236}">
                <a16:creationId xmlns:a16="http://schemas.microsoft.com/office/drawing/2014/main" id="{CC99DA57-7205-9240-8683-3B2F72B540B0}"/>
              </a:ext>
            </a:extLst>
          </p:cNvPr>
          <p:cNvSpPr txBox="1"/>
          <p:nvPr/>
        </p:nvSpPr>
        <p:spPr>
          <a:xfrm>
            <a:off x="5417219" y="2859613"/>
            <a:ext cx="2506119" cy="1138773"/>
          </a:xfrm>
          <a:prstGeom prst="rect">
            <a:avLst/>
          </a:prstGeom>
          <a:noFill/>
          <a:ln w="12700">
            <a:noFill/>
          </a:ln>
        </p:spPr>
        <p:txBody>
          <a:bodyPr wrap="square" rtlCol="0">
            <a:spAutoFit/>
          </a:bodyPr>
          <a:lstStyle/>
          <a:p>
            <a:r>
              <a:rPr lang="en-US" sz="1800">
                <a:latin typeface="Arial Rounded MT Bold" panose="020F0704030504030204" pitchFamily="34" charset="77"/>
              </a:rPr>
              <a:t>Strategy Executor</a:t>
            </a:r>
          </a:p>
          <a:p>
            <a:pPr marL="285750" indent="-285750">
              <a:buFont typeface="Arial" panose="020B0604020202020204" pitchFamily="34" charset="0"/>
              <a:buChar char="•"/>
            </a:pPr>
            <a:r>
              <a:rPr lang="en-US" sz="1600">
                <a:latin typeface="Arial Rounded MT Bold" panose="020F0704030504030204" pitchFamily="34" charset="77"/>
              </a:rPr>
              <a:t>Main block unit</a:t>
            </a:r>
          </a:p>
          <a:p>
            <a:pPr marL="285750" indent="-285750">
              <a:buFont typeface="Arial" panose="020B0604020202020204" pitchFamily="34" charset="0"/>
              <a:buChar char="•"/>
            </a:pPr>
            <a:r>
              <a:rPr lang="en-US" sz="1600">
                <a:latin typeface="Arial Rounded MT Bold" panose="020F0704030504030204" pitchFamily="34" charset="77"/>
              </a:rPr>
              <a:t>Executes queries</a:t>
            </a:r>
          </a:p>
          <a:p>
            <a:pPr marL="285750" indent="-285750">
              <a:buFont typeface="Arial" panose="020B0604020202020204" pitchFamily="34" charset="0"/>
              <a:buChar char="•"/>
            </a:pPr>
            <a:r>
              <a:rPr lang="en-US" sz="1600">
                <a:latin typeface="Arial Rounded MT Bold" panose="020F0704030504030204" pitchFamily="34" charset="77"/>
              </a:rPr>
              <a:t>Composable</a:t>
            </a:r>
          </a:p>
        </p:txBody>
      </p:sp>
      <p:sp>
        <p:nvSpPr>
          <p:cNvPr id="56" name="TextBox 55">
            <a:extLst>
              <a:ext uri="{FF2B5EF4-FFF2-40B4-BE49-F238E27FC236}">
                <a16:creationId xmlns:a16="http://schemas.microsoft.com/office/drawing/2014/main" id="{62A78920-B3E7-DE48-87EA-55CDF1F41DDC}"/>
              </a:ext>
            </a:extLst>
          </p:cNvPr>
          <p:cNvSpPr txBox="1"/>
          <p:nvPr/>
        </p:nvSpPr>
        <p:spPr>
          <a:xfrm>
            <a:off x="594939" y="4348968"/>
            <a:ext cx="1528681" cy="369332"/>
          </a:xfrm>
          <a:prstGeom prst="rect">
            <a:avLst/>
          </a:prstGeom>
          <a:noFill/>
        </p:spPr>
        <p:txBody>
          <a:bodyPr wrap="square" rtlCol="0">
            <a:spAutoFit/>
          </a:bodyPr>
          <a:lstStyle/>
          <a:p>
            <a:r>
              <a:rPr lang="en-US" sz="1800">
                <a:solidFill>
                  <a:srgbClr val="CD0002"/>
                </a:solidFill>
                <a:latin typeface="Arial Rounded MT Bold" panose="020F0704030504030204" pitchFamily="34" charset="77"/>
              </a:rPr>
              <a:t>Request</a:t>
            </a:r>
          </a:p>
        </p:txBody>
      </p:sp>
      <p:sp>
        <p:nvSpPr>
          <p:cNvPr id="57" name="TextBox 56">
            <a:extLst>
              <a:ext uri="{FF2B5EF4-FFF2-40B4-BE49-F238E27FC236}">
                <a16:creationId xmlns:a16="http://schemas.microsoft.com/office/drawing/2014/main" id="{C82E03DD-48DB-1B41-B6AA-E5C592B305B9}"/>
              </a:ext>
            </a:extLst>
          </p:cNvPr>
          <p:cNvSpPr txBox="1"/>
          <p:nvPr/>
        </p:nvSpPr>
        <p:spPr>
          <a:xfrm>
            <a:off x="575109" y="4745233"/>
            <a:ext cx="1548512" cy="369332"/>
          </a:xfrm>
          <a:prstGeom prst="rect">
            <a:avLst/>
          </a:prstGeom>
          <a:noFill/>
        </p:spPr>
        <p:txBody>
          <a:bodyPr wrap="square" rtlCol="0">
            <a:spAutoFit/>
          </a:bodyPr>
          <a:lstStyle/>
          <a:p>
            <a:r>
              <a:rPr lang="en-US" sz="1800">
                <a:solidFill>
                  <a:srgbClr val="CDCB02"/>
                </a:solidFill>
                <a:latin typeface="Arial Rounded MT Bold" panose="020F0704030504030204" pitchFamily="34" charset="77"/>
              </a:rPr>
              <a:t>Response</a:t>
            </a:r>
          </a:p>
        </p:txBody>
      </p:sp>
      <p:sp>
        <p:nvSpPr>
          <p:cNvPr id="31" name="Title 1">
            <a:extLst>
              <a:ext uri="{FF2B5EF4-FFF2-40B4-BE49-F238E27FC236}">
                <a16:creationId xmlns:a16="http://schemas.microsoft.com/office/drawing/2014/main" id="{9674FBAB-1B91-554F-B55E-110686736ABD}"/>
              </a:ext>
            </a:extLst>
          </p:cNvPr>
          <p:cNvSpPr>
            <a:spLocks noGrp="1"/>
          </p:cNvSpPr>
          <p:nvPr>
            <p:ph type="title"/>
          </p:nvPr>
        </p:nvSpPr>
        <p:spPr>
          <a:xfrm>
            <a:off x="308769" y="120649"/>
            <a:ext cx="11567319" cy="978807"/>
          </a:xfrm>
          <a:prstGeom prst="rect">
            <a:avLst/>
          </a:prstGeom>
        </p:spPr>
        <p:txBody>
          <a:bodyPr/>
          <a:lstStyle/>
          <a:p>
            <a:r>
              <a:rPr lang="en-US" sz="3600"/>
              <a:t>Testing in Production</a:t>
            </a:r>
            <a:br>
              <a:rPr lang="en-US" sz="3600"/>
            </a:br>
            <a:r>
              <a:rPr lang="en-US" sz="3000"/>
              <a:t>The How</a:t>
            </a:r>
          </a:p>
        </p:txBody>
      </p:sp>
      <p:sp>
        <p:nvSpPr>
          <p:cNvPr id="32" name="TextBox 31">
            <a:extLst>
              <a:ext uri="{FF2B5EF4-FFF2-40B4-BE49-F238E27FC236}">
                <a16:creationId xmlns:a16="http://schemas.microsoft.com/office/drawing/2014/main" id="{68ABF065-1433-D04A-9171-F298B9314429}"/>
              </a:ext>
            </a:extLst>
          </p:cNvPr>
          <p:cNvSpPr txBox="1"/>
          <p:nvPr/>
        </p:nvSpPr>
        <p:spPr>
          <a:xfrm>
            <a:off x="2778737" y="1462602"/>
            <a:ext cx="1918741" cy="461665"/>
          </a:xfrm>
          <a:prstGeom prst="rect">
            <a:avLst/>
          </a:prstGeom>
          <a:noFill/>
          <a:ln w="12700">
            <a:noFill/>
          </a:ln>
        </p:spPr>
        <p:txBody>
          <a:bodyPr wrap="square" rtlCol="0">
            <a:spAutoFit/>
          </a:bodyPr>
          <a:lstStyle/>
          <a:p>
            <a:r>
              <a:rPr lang="en-US" sz="2400">
                <a:latin typeface="Arial Rounded MT Bold" panose="020F0704030504030204" pitchFamily="34" charset="77"/>
              </a:rPr>
              <a:t>CQL Client</a:t>
            </a:r>
          </a:p>
        </p:txBody>
      </p:sp>
      <p:sp>
        <p:nvSpPr>
          <p:cNvPr id="33" name="TextBox 32">
            <a:extLst>
              <a:ext uri="{FF2B5EF4-FFF2-40B4-BE49-F238E27FC236}">
                <a16:creationId xmlns:a16="http://schemas.microsoft.com/office/drawing/2014/main" id="{59E7C3EB-06FF-B949-A6E6-8A3063440928}"/>
              </a:ext>
            </a:extLst>
          </p:cNvPr>
          <p:cNvSpPr txBox="1"/>
          <p:nvPr/>
        </p:nvSpPr>
        <p:spPr>
          <a:xfrm>
            <a:off x="543489" y="2747238"/>
            <a:ext cx="1375514" cy="646331"/>
          </a:xfrm>
          <a:prstGeom prst="rect">
            <a:avLst/>
          </a:prstGeom>
          <a:noFill/>
          <a:ln>
            <a:noFill/>
          </a:ln>
        </p:spPr>
        <p:txBody>
          <a:bodyPr wrap="square" rtlCol="0">
            <a:spAutoFit/>
          </a:bodyPr>
          <a:lstStyle/>
          <a:p>
            <a:pPr algn="ctr"/>
            <a:r>
              <a:rPr lang="en-US" sz="1800">
                <a:latin typeface="Arial Rounded MT Bold" panose="020F0704030504030204" pitchFamily="34" charset="77"/>
              </a:rPr>
              <a:t>Business</a:t>
            </a:r>
          </a:p>
          <a:p>
            <a:pPr algn="ctr"/>
            <a:r>
              <a:rPr lang="en-US" sz="1800">
                <a:latin typeface="Arial Rounded MT Bold" panose="020F0704030504030204" pitchFamily="34" charset="77"/>
              </a:rPr>
              <a:t>Logic</a:t>
            </a:r>
          </a:p>
        </p:txBody>
      </p:sp>
      <p:sp>
        <p:nvSpPr>
          <p:cNvPr id="34" name="TextBox 33">
            <a:extLst>
              <a:ext uri="{FF2B5EF4-FFF2-40B4-BE49-F238E27FC236}">
                <a16:creationId xmlns:a16="http://schemas.microsoft.com/office/drawing/2014/main" id="{C0108E09-7699-2E4B-B790-68F3CD3CBD14}"/>
              </a:ext>
            </a:extLst>
          </p:cNvPr>
          <p:cNvSpPr txBox="1"/>
          <p:nvPr/>
        </p:nvSpPr>
        <p:spPr>
          <a:xfrm>
            <a:off x="611424" y="1017154"/>
            <a:ext cx="1918741" cy="830997"/>
          </a:xfrm>
          <a:prstGeom prst="rect">
            <a:avLst/>
          </a:prstGeom>
          <a:noFill/>
          <a:ln>
            <a:noFill/>
          </a:ln>
        </p:spPr>
        <p:txBody>
          <a:bodyPr wrap="square" rtlCol="0">
            <a:spAutoFit/>
          </a:bodyPr>
          <a:lstStyle/>
          <a:p>
            <a:r>
              <a:rPr lang="en-US" sz="2400">
                <a:latin typeface="Arial Rounded MT Bold" panose="020F0704030504030204" pitchFamily="34" charset="77"/>
              </a:rPr>
              <a:t>Application Server</a:t>
            </a:r>
          </a:p>
        </p:txBody>
      </p:sp>
      <p:sp>
        <p:nvSpPr>
          <p:cNvPr id="35" name="TextBox 34">
            <a:extLst>
              <a:ext uri="{FF2B5EF4-FFF2-40B4-BE49-F238E27FC236}">
                <a16:creationId xmlns:a16="http://schemas.microsoft.com/office/drawing/2014/main" id="{8FEEF67E-F5E7-A147-B474-21360E716C27}"/>
              </a:ext>
            </a:extLst>
          </p:cNvPr>
          <p:cNvSpPr txBox="1"/>
          <p:nvPr/>
        </p:nvSpPr>
        <p:spPr>
          <a:xfrm>
            <a:off x="10867991" y="4606661"/>
            <a:ext cx="1506649" cy="369332"/>
          </a:xfrm>
          <a:prstGeom prst="rect">
            <a:avLst/>
          </a:prstGeom>
          <a:noFill/>
          <a:ln w="12700">
            <a:noFill/>
          </a:ln>
        </p:spPr>
        <p:txBody>
          <a:bodyPr wrap="square" rtlCol="0">
            <a:spAutoFit/>
          </a:bodyPr>
          <a:lstStyle/>
          <a:p>
            <a:pPr algn="ctr"/>
            <a:r>
              <a:rPr lang="en-US" sz="1800">
                <a:latin typeface="Arial Rounded MT Bold" panose="020F0704030504030204" pitchFamily="34" charset="77"/>
              </a:rPr>
              <a:t>Database</a:t>
            </a:r>
          </a:p>
        </p:txBody>
      </p:sp>
      <p:pic>
        <p:nvPicPr>
          <p:cNvPr id="21" name="Picture 20">
            <a:extLst>
              <a:ext uri="{FF2B5EF4-FFF2-40B4-BE49-F238E27FC236}">
                <a16:creationId xmlns:a16="http://schemas.microsoft.com/office/drawing/2014/main" id="{7009CEBB-9FD5-3D48-954C-5187C657A84F}"/>
              </a:ext>
            </a:extLst>
          </p:cNvPr>
          <p:cNvPicPr>
            <a:picLocks noChangeAspect="1"/>
          </p:cNvPicPr>
          <p:nvPr/>
        </p:nvPicPr>
        <p:blipFill>
          <a:blip r:embed="rId5"/>
          <a:stretch>
            <a:fillRect/>
          </a:stretch>
        </p:blipFill>
        <p:spPr>
          <a:xfrm rot="10800000">
            <a:off x="1889396" y="3478171"/>
            <a:ext cx="3556000" cy="360000"/>
          </a:xfrm>
          <a:prstGeom prst="rect">
            <a:avLst/>
          </a:prstGeom>
        </p:spPr>
      </p:pic>
      <p:pic>
        <p:nvPicPr>
          <p:cNvPr id="47" name="Picture 46">
            <a:extLst>
              <a:ext uri="{FF2B5EF4-FFF2-40B4-BE49-F238E27FC236}">
                <a16:creationId xmlns:a16="http://schemas.microsoft.com/office/drawing/2014/main" id="{53404C86-8FAA-5743-805C-EB58C6B270C8}"/>
              </a:ext>
            </a:extLst>
          </p:cNvPr>
          <p:cNvPicPr>
            <a:picLocks noChangeAspect="1"/>
          </p:cNvPicPr>
          <p:nvPr/>
        </p:nvPicPr>
        <p:blipFill>
          <a:blip r:embed="rId5"/>
          <a:stretch>
            <a:fillRect/>
          </a:stretch>
        </p:blipFill>
        <p:spPr>
          <a:xfrm rot="10800000">
            <a:off x="7620050" y="3463190"/>
            <a:ext cx="3216945" cy="369332"/>
          </a:xfrm>
          <a:prstGeom prst="rect">
            <a:avLst/>
          </a:prstGeom>
        </p:spPr>
      </p:pic>
      <p:pic>
        <p:nvPicPr>
          <p:cNvPr id="26" name="Picture 25">
            <a:extLst>
              <a:ext uri="{FF2B5EF4-FFF2-40B4-BE49-F238E27FC236}">
                <a16:creationId xmlns:a16="http://schemas.microsoft.com/office/drawing/2014/main" id="{6CE80AF1-EED4-3D41-A2AA-8CFD20039B4C}"/>
              </a:ext>
            </a:extLst>
          </p:cNvPr>
          <p:cNvPicPr>
            <a:picLocks noChangeAspect="1"/>
          </p:cNvPicPr>
          <p:nvPr/>
        </p:nvPicPr>
        <p:blipFill>
          <a:blip r:embed="rId6"/>
          <a:stretch>
            <a:fillRect/>
          </a:stretch>
        </p:blipFill>
        <p:spPr>
          <a:xfrm>
            <a:off x="1889396" y="3089475"/>
            <a:ext cx="3556000" cy="360001"/>
          </a:xfrm>
          <a:prstGeom prst="rect">
            <a:avLst/>
          </a:prstGeom>
        </p:spPr>
      </p:pic>
      <p:pic>
        <p:nvPicPr>
          <p:cNvPr id="58" name="Picture 57">
            <a:extLst>
              <a:ext uri="{FF2B5EF4-FFF2-40B4-BE49-F238E27FC236}">
                <a16:creationId xmlns:a16="http://schemas.microsoft.com/office/drawing/2014/main" id="{016FB29E-9FD3-2440-968C-E9866D6FC8DB}"/>
              </a:ext>
            </a:extLst>
          </p:cNvPr>
          <p:cNvPicPr>
            <a:picLocks noChangeAspect="1"/>
          </p:cNvPicPr>
          <p:nvPr/>
        </p:nvPicPr>
        <p:blipFill>
          <a:blip r:embed="rId6"/>
          <a:stretch>
            <a:fillRect/>
          </a:stretch>
        </p:blipFill>
        <p:spPr>
          <a:xfrm>
            <a:off x="7648225" y="3070403"/>
            <a:ext cx="3235201" cy="339524"/>
          </a:xfrm>
          <a:prstGeom prst="rect">
            <a:avLst/>
          </a:prstGeom>
        </p:spPr>
      </p:pic>
      <p:pic>
        <p:nvPicPr>
          <p:cNvPr id="59" name="Picture 58">
            <a:extLst>
              <a:ext uri="{FF2B5EF4-FFF2-40B4-BE49-F238E27FC236}">
                <a16:creationId xmlns:a16="http://schemas.microsoft.com/office/drawing/2014/main" id="{F8C68D1E-D653-024A-89C7-3D43F5B26BEE}"/>
              </a:ext>
            </a:extLst>
          </p:cNvPr>
          <p:cNvPicPr>
            <a:picLocks/>
          </p:cNvPicPr>
          <p:nvPr/>
        </p:nvPicPr>
        <p:blipFill>
          <a:blip r:embed="rId7"/>
          <a:stretch>
            <a:fillRect/>
          </a:stretch>
        </p:blipFill>
        <p:spPr>
          <a:xfrm>
            <a:off x="6238278" y="3963662"/>
            <a:ext cx="432000" cy="780318"/>
          </a:xfrm>
          <a:prstGeom prst="rect">
            <a:avLst/>
          </a:prstGeom>
        </p:spPr>
      </p:pic>
      <p:pic>
        <p:nvPicPr>
          <p:cNvPr id="18" name="Picture 17">
            <a:extLst>
              <a:ext uri="{FF2B5EF4-FFF2-40B4-BE49-F238E27FC236}">
                <a16:creationId xmlns:a16="http://schemas.microsoft.com/office/drawing/2014/main" id="{8B209B01-095F-3A45-882D-3BEE4C3DD80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412991278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9752633D-6287-3D42-9F3E-C1948FBDD96E}"/>
              </a:ext>
            </a:extLst>
          </p:cNvPr>
          <p:cNvPicPr>
            <a:picLocks noChangeAspect="1"/>
          </p:cNvPicPr>
          <p:nvPr/>
        </p:nvPicPr>
        <p:blipFill>
          <a:blip r:embed="rId3"/>
          <a:stretch>
            <a:fillRect/>
          </a:stretch>
        </p:blipFill>
        <p:spPr>
          <a:xfrm>
            <a:off x="200675" y="861849"/>
            <a:ext cx="10607024" cy="5414464"/>
          </a:xfrm>
          <a:prstGeom prst="rect">
            <a:avLst/>
          </a:prstGeom>
          <a:effectLst/>
        </p:spPr>
      </p:pic>
      <p:pic>
        <p:nvPicPr>
          <p:cNvPr id="6" name="Picture 5">
            <a:extLst>
              <a:ext uri="{FF2B5EF4-FFF2-40B4-BE49-F238E27FC236}">
                <a16:creationId xmlns:a16="http://schemas.microsoft.com/office/drawing/2014/main" id="{B11BA927-F76B-EB43-B10F-6B99352B6B68}"/>
              </a:ext>
            </a:extLst>
          </p:cNvPr>
          <p:cNvPicPr>
            <a:picLocks noChangeAspect="1"/>
          </p:cNvPicPr>
          <p:nvPr/>
        </p:nvPicPr>
        <p:blipFill>
          <a:blip r:embed="rId4"/>
          <a:stretch>
            <a:fillRect/>
          </a:stretch>
        </p:blipFill>
        <p:spPr>
          <a:xfrm>
            <a:off x="10803919" y="806132"/>
            <a:ext cx="2309380" cy="2352305"/>
          </a:xfrm>
          <a:prstGeom prst="rect">
            <a:avLst/>
          </a:prstGeom>
        </p:spPr>
      </p:pic>
      <p:pic>
        <p:nvPicPr>
          <p:cNvPr id="26" name="Picture 25">
            <a:extLst>
              <a:ext uri="{FF2B5EF4-FFF2-40B4-BE49-F238E27FC236}">
                <a16:creationId xmlns:a16="http://schemas.microsoft.com/office/drawing/2014/main" id="{CB84C8A1-6AD7-8F4A-989A-5361536F011C}"/>
              </a:ext>
            </a:extLst>
          </p:cNvPr>
          <p:cNvPicPr>
            <a:picLocks noChangeAspect="1"/>
          </p:cNvPicPr>
          <p:nvPr/>
        </p:nvPicPr>
        <p:blipFill>
          <a:blip r:embed="rId4"/>
          <a:stretch>
            <a:fillRect/>
          </a:stretch>
        </p:blipFill>
        <p:spPr>
          <a:xfrm>
            <a:off x="10846692" y="3569081"/>
            <a:ext cx="2309380" cy="2352305"/>
          </a:xfrm>
          <a:prstGeom prst="rect">
            <a:avLst/>
          </a:prstGeom>
        </p:spPr>
      </p:pic>
      <p:sp>
        <p:nvSpPr>
          <p:cNvPr id="40" name="Title 1">
            <a:extLst>
              <a:ext uri="{FF2B5EF4-FFF2-40B4-BE49-F238E27FC236}">
                <a16:creationId xmlns:a16="http://schemas.microsoft.com/office/drawing/2014/main" id="{36F48FF3-C130-D149-86EB-9709A931D684}"/>
              </a:ext>
            </a:extLst>
          </p:cNvPr>
          <p:cNvSpPr>
            <a:spLocks noGrp="1"/>
          </p:cNvSpPr>
          <p:nvPr>
            <p:ph type="title"/>
          </p:nvPr>
        </p:nvSpPr>
        <p:spPr>
          <a:xfrm>
            <a:off x="308769" y="120649"/>
            <a:ext cx="11567319" cy="978807"/>
          </a:xfrm>
          <a:prstGeom prst="rect">
            <a:avLst/>
          </a:prstGeom>
        </p:spPr>
        <p:txBody>
          <a:bodyPr/>
          <a:lstStyle/>
          <a:p>
            <a:r>
              <a:rPr lang="en-US" sz="3600"/>
              <a:t>Testing in Production</a:t>
            </a:r>
            <a:br>
              <a:rPr lang="en-US" sz="3600"/>
            </a:br>
            <a:r>
              <a:rPr lang="en-US" sz="3000"/>
              <a:t>The How</a:t>
            </a:r>
          </a:p>
        </p:txBody>
      </p:sp>
      <p:sp>
        <p:nvSpPr>
          <p:cNvPr id="62" name="TextBox 61">
            <a:extLst>
              <a:ext uri="{FF2B5EF4-FFF2-40B4-BE49-F238E27FC236}">
                <a16:creationId xmlns:a16="http://schemas.microsoft.com/office/drawing/2014/main" id="{8E0F5299-51EC-6747-ADCE-0A9BEE8B3CBD}"/>
              </a:ext>
            </a:extLst>
          </p:cNvPr>
          <p:cNvSpPr txBox="1"/>
          <p:nvPr/>
        </p:nvSpPr>
        <p:spPr>
          <a:xfrm>
            <a:off x="2778737" y="1462602"/>
            <a:ext cx="1918741" cy="461665"/>
          </a:xfrm>
          <a:prstGeom prst="rect">
            <a:avLst/>
          </a:prstGeom>
          <a:noFill/>
          <a:ln w="12700">
            <a:noFill/>
          </a:ln>
        </p:spPr>
        <p:txBody>
          <a:bodyPr wrap="square" rtlCol="0">
            <a:spAutoFit/>
          </a:bodyPr>
          <a:lstStyle/>
          <a:p>
            <a:r>
              <a:rPr lang="en-US" sz="2400">
                <a:latin typeface="Arial Rounded MT Bold" panose="020F0704030504030204" pitchFamily="34" charset="77"/>
              </a:rPr>
              <a:t>CQL Client</a:t>
            </a:r>
          </a:p>
        </p:txBody>
      </p:sp>
      <p:sp>
        <p:nvSpPr>
          <p:cNvPr id="63" name="TextBox 62">
            <a:extLst>
              <a:ext uri="{FF2B5EF4-FFF2-40B4-BE49-F238E27FC236}">
                <a16:creationId xmlns:a16="http://schemas.microsoft.com/office/drawing/2014/main" id="{2F0F1A2E-0A06-3643-849B-29AAA4944B40}"/>
              </a:ext>
            </a:extLst>
          </p:cNvPr>
          <p:cNvSpPr txBox="1"/>
          <p:nvPr/>
        </p:nvSpPr>
        <p:spPr>
          <a:xfrm>
            <a:off x="3495161" y="4782776"/>
            <a:ext cx="1506649" cy="646331"/>
          </a:xfrm>
          <a:prstGeom prst="rect">
            <a:avLst/>
          </a:prstGeom>
          <a:noFill/>
          <a:ln w="12700">
            <a:noFill/>
          </a:ln>
        </p:spPr>
        <p:txBody>
          <a:bodyPr wrap="square" rtlCol="0">
            <a:spAutoFit/>
          </a:bodyPr>
          <a:lstStyle/>
          <a:p>
            <a:pPr algn="ctr"/>
            <a:r>
              <a:rPr lang="en-US" sz="1800">
                <a:latin typeface="Arial Rounded MT Bold" panose="020F0704030504030204" pitchFamily="34" charset="77"/>
              </a:rPr>
              <a:t>Metrics</a:t>
            </a:r>
          </a:p>
          <a:p>
            <a:pPr algn="ctr"/>
            <a:r>
              <a:rPr lang="en-US" sz="1800">
                <a:latin typeface="Arial Rounded MT Bold" panose="020F0704030504030204" pitchFamily="34" charset="77"/>
              </a:rPr>
              <a:t>registry</a:t>
            </a:r>
          </a:p>
        </p:txBody>
      </p:sp>
      <p:sp>
        <p:nvSpPr>
          <p:cNvPr id="64" name="TextBox 63">
            <a:extLst>
              <a:ext uri="{FF2B5EF4-FFF2-40B4-BE49-F238E27FC236}">
                <a16:creationId xmlns:a16="http://schemas.microsoft.com/office/drawing/2014/main" id="{053F93C8-5164-D549-A1C1-31598F3A3BA1}"/>
              </a:ext>
            </a:extLst>
          </p:cNvPr>
          <p:cNvSpPr txBox="1"/>
          <p:nvPr/>
        </p:nvSpPr>
        <p:spPr>
          <a:xfrm>
            <a:off x="611424" y="1017154"/>
            <a:ext cx="1918741" cy="830997"/>
          </a:xfrm>
          <a:prstGeom prst="rect">
            <a:avLst/>
          </a:prstGeom>
          <a:noFill/>
          <a:ln>
            <a:noFill/>
          </a:ln>
        </p:spPr>
        <p:txBody>
          <a:bodyPr wrap="square" rtlCol="0">
            <a:spAutoFit/>
          </a:bodyPr>
          <a:lstStyle/>
          <a:p>
            <a:r>
              <a:rPr lang="en-US" sz="2400">
                <a:latin typeface="Arial Rounded MT Bold" panose="020F0704030504030204" pitchFamily="34" charset="77"/>
              </a:rPr>
              <a:t>Application Server</a:t>
            </a:r>
          </a:p>
        </p:txBody>
      </p:sp>
      <p:sp>
        <p:nvSpPr>
          <p:cNvPr id="65" name="TextBox 64">
            <a:extLst>
              <a:ext uri="{FF2B5EF4-FFF2-40B4-BE49-F238E27FC236}">
                <a16:creationId xmlns:a16="http://schemas.microsoft.com/office/drawing/2014/main" id="{8B461438-2C50-8041-B280-64D31B50416B}"/>
              </a:ext>
            </a:extLst>
          </p:cNvPr>
          <p:cNvSpPr txBox="1"/>
          <p:nvPr/>
        </p:nvSpPr>
        <p:spPr>
          <a:xfrm>
            <a:off x="3522373" y="3050432"/>
            <a:ext cx="1506648" cy="923330"/>
          </a:xfrm>
          <a:prstGeom prst="rect">
            <a:avLst/>
          </a:prstGeom>
          <a:noFill/>
          <a:ln w="12700">
            <a:noFill/>
          </a:ln>
        </p:spPr>
        <p:txBody>
          <a:bodyPr wrap="square" rtlCol="0">
            <a:spAutoFit/>
          </a:bodyPr>
          <a:lstStyle/>
          <a:p>
            <a:pPr algn="ctr"/>
            <a:r>
              <a:rPr lang="en-US" sz="1800">
                <a:latin typeface="Arial Rounded MT Bold" panose="020F0704030504030204" pitchFamily="34" charset="77"/>
              </a:rPr>
              <a:t>MIGRATION</a:t>
            </a:r>
          </a:p>
          <a:p>
            <a:pPr algn="ctr"/>
            <a:r>
              <a:rPr lang="en-US" sz="1800">
                <a:latin typeface="Arial Rounded MT Bold" panose="020F0704030504030204" pitchFamily="34" charset="77"/>
              </a:rPr>
              <a:t>Strategy Executor</a:t>
            </a:r>
          </a:p>
        </p:txBody>
      </p:sp>
      <p:sp>
        <p:nvSpPr>
          <p:cNvPr id="66" name="TextBox 65">
            <a:extLst>
              <a:ext uri="{FF2B5EF4-FFF2-40B4-BE49-F238E27FC236}">
                <a16:creationId xmlns:a16="http://schemas.microsoft.com/office/drawing/2014/main" id="{A69DF4B3-2954-944A-9714-C7608345A181}"/>
              </a:ext>
            </a:extLst>
          </p:cNvPr>
          <p:cNvSpPr txBox="1"/>
          <p:nvPr/>
        </p:nvSpPr>
        <p:spPr>
          <a:xfrm>
            <a:off x="7011165" y="2068731"/>
            <a:ext cx="1918741" cy="923330"/>
          </a:xfrm>
          <a:prstGeom prst="rect">
            <a:avLst/>
          </a:prstGeom>
          <a:noFill/>
          <a:ln w="12700">
            <a:noFill/>
          </a:ln>
        </p:spPr>
        <p:txBody>
          <a:bodyPr wrap="square" rtlCol="0">
            <a:spAutoFit/>
          </a:bodyPr>
          <a:lstStyle/>
          <a:p>
            <a:pPr algn="ctr"/>
            <a:r>
              <a:rPr lang="en-US" sz="1800">
                <a:latin typeface="Arial Rounded MT Bold" panose="020F0704030504030204" pitchFamily="34" charset="77"/>
              </a:rPr>
              <a:t>ACTIVE </a:t>
            </a:r>
          </a:p>
          <a:p>
            <a:pPr algn="ctr"/>
            <a:r>
              <a:rPr lang="en-US" sz="1800">
                <a:latin typeface="Arial Rounded MT Bold" panose="020F0704030504030204" pitchFamily="34" charset="77"/>
              </a:rPr>
              <a:t>Strategy Executor</a:t>
            </a:r>
          </a:p>
        </p:txBody>
      </p:sp>
      <p:sp>
        <p:nvSpPr>
          <p:cNvPr id="67" name="TextBox 66">
            <a:extLst>
              <a:ext uri="{FF2B5EF4-FFF2-40B4-BE49-F238E27FC236}">
                <a16:creationId xmlns:a16="http://schemas.microsoft.com/office/drawing/2014/main" id="{1AE36A5F-0BEB-6140-8527-0C63A7406627}"/>
              </a:ext>
            </a:extLst>
          </p:cNvPr>
          <p:cNvSpPr txBox="1"/>
          <p:nvPr/>
        </p:nvSpPr>
        <p:spPr>
          <a:xfrm>
            <a:off x="6981702" y="4112755"/>
            <a:ext cx="1918741" cy="923330"/>
          </a:xfrm>
          <a:prstGeom prst="rect">
            <a:avLst/>
          </a:prstGeom>
          <a:noFill/>
          <a:ln w="12700">
            <a:noFill/>
          </a:ln>
        </p:spPr>
        <p:txBody>
          <a:bodyPr wrap="square" rtlCol="0">
            <a:spAutoFit/>
          </a:bodyPr>
          <a:lstStyle/>
          <a:p>
            <a:pPr algn="ctr"/>
            <a:r>
              <a:rPr lang="en-US" sz="1800">
                <a:latin typeface="Arial Rounded MT Bold" panose="020F0704030504030204" pitchFamily="34" charset="77"/>
              </a:rPr>
              <a:t>PASSIVE </a:t>
            </a:r>
          </a:p>
          <a:p>
            <a:pPr algn="ctr"/>
            <a:r>
              <a:rPr lang="en-US" sz="1800">
                <a:latin typeface="Arial Rounded MT Bold" panose="020F0704030504030204" pitchFamily="34" charset="77"/>
              </a:rPr>
              <a:t>Strategy Executor</a:t>
            </a:r>
          </a:p>
        </p:txBody>
      </p:sp>
      <p:sp>
        <p:nvSpPr>
          <p:cNvPr id="68" name="TextBox 67">
            <a:extLst>
              <a:ext uri="{FF2B5EF4-FFF2-40B4-BE49-F238E27FC236}">
                <a16:creationId xmlns:a16="http://schemas.microsoft.com/office/drawing/2014/main" id="{FCCAB8A9-2EE5-DC42-A7E6-BC1922BD4D5D}"/>
              </a:ext>
            </a:extLst>
          </p:cNvPr>
          <p:cNvSpPr txBox="1"/>
          <p:nvPr/>
        </p:nvSpPr>
        <p:spPr>
          <a:xfrm>
            <a:off x="543489" y="2747238"/>
            <a:ext cx="1375514" cy="646331"/>
          </a:xfrm>
          <a:prstGeom prst="rect">
            <a:avLst/>
          </a:prstGeom>
          <a:noFill/>
          <a:ln>
            <a:noFill/>
          </a:ln>
        </p:spPr>
        <p:txBody>
          <a:bodyPr wrap="square" rtlCol="0">
            <a:spAutoFit/>
          </a:bodyPr>
          <a:lstStyle/>
          <a:p>
            <a:pPr algn="ctr"/>
            <a:r>
              <a:rPr lang="en-US" sz="1800">
                <a:latin typeface="Arial Rounded MT Bold" panose="020F0704030504030204" pitchFamily="34" charset="77"/>
              </a:rPr>
              <a:t>Business</a:t>
            </a:r>
          </a:p>
          <a:p>
            <a:pPr algn="ctr"/>
            <a:r>
              <a:rPr lang="en-US" sz="1800">
                <a:latin typeface="Arial Rounded MT Bold" panose="020F0704030504030204" pitchFamily="34" charset="77"/>
              </a:rPr>
              <a:t>Logic</a:t>
            </a:r>
          </a:p>
        </p:txBody>
      </p:sp>
      <p:pic>
        <p:nvPicPr>
          <p:cNvPr id="58" name="Picture 57">
            <a:extLst>
              <a:ext uri="{FF2B5EF4-FFF2-40B4-BE49-F238E27FC236}">
                <a16:creationId xmlns:a16="http://schemas.microsoft.com/office/drawing/2014/main" id="{466992B5-2D58-BA4D-A084-FA4E9A79BA52}"/>
              </a:ext>
            </a:extLst>
          </p:cNvPr>
          <p:cNvPicPr>
            <a:picLocks noChangeAspect="1"/>
          </p:cNvPicPr>
          <p:nvPr/>
        </p:nvPicPr>
        <p:blipFill>
          <a:blip r:embed="rId5"/>
          <a:stretch>
            <a:fillRect/>
          </a:stretch>
        </p:blipFill>
        <p:spPr>
          <a:xfrm>
            <a:off x="1850511" y="3080496"/>
            <a:ext cx="1359308" cy="432000"/>
          </a:xfrm>
          <a:prstGeom prst="rect">
            <a:avLst/>
          </a:prstGeom>
        </p:spPr>
      </p:pic>
      <p:pic>
        <p:nvPicPr>
          <p:cNvPr id="59" name="Picture 58">
            <a:extLst>
              <a:ext uri="{FF2B5EF4-FFF2-40B4-BE49-F238E27FC236}">
                <a16:creationId xmlns:a16="http://schemas.microsoft.com/office/drawing/2014/main" id="{76DB79B2-9C25-8441-8957-7CC0FC22AF3D}"/>
              </a:ext>
            </a:extLst>
          </p:cNvPr>
          <p:cNvPicPr>
            <a:picLocks noChangeAspect="1"/>
          </p:cNvPicPr>
          <p:nvPr/>
        </p:nvPicPr>
        <p:blipFill>
          <a:blip r:embed="rId5"/>
          <a:stretch>
            <a:fillRect/>
          </a:stretch>
        </p:blipFill>
        <p:spPr>
          <a:xfrm rot="20231551">
            <a:off x="5267425" y="2420364"/>
            <a:ext cx="1754910" cy="432000"/>
          </a:xfrm>
          <a:prstGeom prst="rect">
            <a:avLst/>
          </a:prstGeom>
        </p:spPr>
      </p:pic>
      <p:pic>
        <p:nvPicPr>
          <p:cNvPr id="60" name="Picture 59">
            <a:extLst>
              <a:ext uri="{FF2B5EF4-FFF2-40B4-BE49-F238E27FC236}">
                <a16:creationId xmlns:a16="http://schemas.microsoft.com/office/drawing/2014/main" id="{BC84F7F6-A31E-FA48-AEBB-5DFCCD0FD625}"/>
              </a:ext>
            </a:extLst>
          </p:cNvPr>
          <p:cNvPicPr>
            <a:picLocks noChangeAspect="1"/>
          </p:cNvPicPr>
          <p:nvPr/>
        </p:nvPicPr>
        <p:blipFill>
          <a:blip r:embed="rId5"/>
          <a:stretch>
            <a:fillRect/>
          </a:stretch>
        </p:blipFill>
        <p:spPr>
          <a:xfrm rot="20955619">
            <a:off x="9092502" y="1731014"/>
            <a:ext cx="1754910" cy="432000"/>
          </a:xfrm>
          <a:prstGeom prst="rect">
            <a:avLst/>
          </a:prstGeom>
        </p:spPr>
      </p:pic>
      <p:pic>
        <p:nvPicPr>
          <p:cNvPr id="72" name="Picture 71">
            <a:extLst>
              <a:ext uri="{FF2B5EF4-FFF2-40B4-BE49-F238E27FC236}">
                <a16:creationId xmlns:a16="http://schemas.microsoft.com/office/drawing/2014/main" id="{3FAAA34B-CB64-D74B-B023-04A8A0BAE7B8}"/>
              </a:ext>
            </a:extLst>
          </p:cNvPr>
          <p:cNvPicPr>
            <a:picLocks/>
          </p:cNvPicPr>
          <p:nvPr/>
        </p:nvPicPr>
        <p:blipFill>
          <a:blip r:embed="rId6"/>
          <a:stretch>
            <a:fillRect/>
          </a:stretch>
        </p:blipFill>
        <p:spPr>
          <a:xfrm rot="12120000">
            <a:off x="5220000" y="4032000"/>
            <a:ext cx="1764000" cy="432000"/>
          </a:xfrm>
          <a:prstGeom prst="rect">
            <a:avLst/>
          </a:prstGeom>
        </p:spPr>
      </p:pic>
      <p:pic>
        <p:nvPicPr>
          <p:cNvPr id="73" name="Picture 72">
            <a:extLst>
              <a:ext uri="{FF2B5EF4-FFF2-40B4-BE49-F238E27FC236}">
                <a16:creationId xmlns:a16="http://schemas.microsoft.com/office/drawing/2014/main" id="{61F38898-A14C-4A4A-AC26-EFA92F2C3689}"/>
              </a:ext>
            </a:extLst>
          </p:cNvPr>
          <p:cNvPicPr>
            <a:picLocks/>
          </p:cNvPicPr>
          <p:nvPr/>
        </p:nvPicPr>
        <p:blipFill>
          <a:blip r:embed="rId6"/>
          <a:stretch>
            <a:fillRect/>
          </a:stretch>
        </p:blipFill>
        <p:spPr>
          <a:xfrm rot="10800000">
            <a:off x="9000000" y="4608000"/>
            <a:ext cx="1918800" cy="432000"/>
          </a:xfrm>
          <a:prstGeom prst="rect">
            <a:avLst/>
          </a:prstGeom>
        </p:spPr>
      </p:pic>
      <p:pic>
        <p:nvPicPr>
          <p:cNvPr id="74" name="Picture 73">
            <a:extLst>
              <a:ext uri="{FF2B5EF4-FFF2-40B4-BE49-F238E27FC236}">
                <a16:creationId xmlns:a16="http://schemas.microsoft.com/office/drawing/2014/main" id="{F0DEAABB-2207-864B-ADDB-CB04E572D4FA}"/>
              </a:ext>
            </a:extLst>
          </p:cNvPr>
          <p:cNvPicPr>
            <a:picLocks noChangeAspect="1"/>
          </p:cNvPicPr>
          <p:nvPr/>
        </p:nvPicPr>
        <p:blipFill>
          <a:blip r:embed="rId5"/>
          <a:stretch>
            <a:fillRect/>
          </a:stretch>
        </p:blipFill>
        <p:spPr>
          <a:xfrm rot="1345841">
            <a:off x="5308221" y="3680038"/>
            <a:ext cx="1673318" cy="432000"/>
          </a:xfrm>
          <a:prstGeom prst="rect">
            <a:avLst/>
          </a:prstGeom>
        </p:spPr>
      </p:pic>
      <p:pic>
        <p:nvPicPr>
          <p:cNvPr id="75" name="Picture 74">
            <a:extLst>
              <a:ext uri="{FF2B5EF4-FFF2-40B4-BE49-F238E27FC236}">
                <a16:creationId xmlns:a16="http://schemas.microsoft.com/office/drawing/2014/main" id="{5AD171DE-3A4F-864E-BF95-3BBE6D66E8C8}"/>
              </a:ext>
            </a:extLst>
          </p:cNvPr>
          <p:cNvPicPr>
            <a:picLocks noChangeAspect="1"/>
          </p:cNvPicPr>
          <p:nvPr/>
        </p:nvPicPr>
        <p:blipFill>
          <a:blip r:embed="rId5"/>
          <a:stretch>
            <a:fillRect/>
          </a:stretch>
        </p:blipFill>
        <p:spPr>
          <a:xfrm>
            <a:off x="9038424" y="4221799"/>
            <a:ext cx="1891651" cy="432000"/>
          </a:xfrm>
          <a:prstGeom prst="rect">
            <a:avLst/>
          </a:prstGeom>
        </p:spPr>
      </p:pic>
      <p:sp>
        <p:nvSpPr>
          <p:cNvPr id="76" name="TextBox 75">
            <a:extLst>
              <a:ext uri="{FF2B5EF4-FFF2-40B4-BE49-F238E27FC236}">
                <a16:creationId xmlns:a16="http://schemas.microsoft.com/office/drawing/2014/main" id="{9CE6A9B2-44B0-C249-9EEE-BE0009F83F22}"/>
              </a:ext>
            </a:extLst>
          </p:cNvPr>
          <p:cNvSpPr txBox="1"/>
          <p:nvPr/>
        </p:nvSpPr>
        <p:spPr>
          <a:xfrm>
            <a:off x="622695" y="4365637"/>
            <a:ext cx="1888700" cy="369332"/>
          </a:xfrm>
          <a:prstGeom prst="rect">
            <a:avLst/>
          </a:prstGeom>
          <a:noFill/>
        </p:spPr>
        <p:txBody>
          <a:bodyPr wrap="square" rtlCol="0">
            <a:spAutoFit/>
          </a:bodyPr>
          <a:lstStyle/>
          <a:p>
            <a:r>
              <a:rPr lang="en-US" sz="1800">
                <a:solidFill>
                  <a:srgbClr val="CC0000"/>
                </a:solidFill>
                <a:latin typeface="Arial Rounded MT Bold" panose="020F0704030504030204" pitchFamily="34" charset="77"/>
              </a:rPr>
              <a:t>Request</a:t>
            </a:r>
          </a:p>
        </p:txBody>
      </p:sp>
      <p:pic>
        <p:nvPicPr>
          <p:cNvPr id="78" name="Picture 77">
            <a:extLst>
              <a:ext uri="{FF2B5EF4-FFF2-40B4-BE49-F238E27FC236}">
                <a16:creationId xmlns:a16="http://schemas.microsoft.com/office/drawing/2014/main" id="{F4AC3196-3BF9-0D43-AA3C-61AA5180048D}"/>
              </a:ext>
            </a:extLst>
          </p:cNvPr>
          <p:cNvPicPr>
            <a:picLocks/>
          </p:cNvPicPr>
          <p:nvPr/>
        </p:nvPicPr>
        <p:blipFill>
          <a:blip r:embed="rId7"/>
          <a:stretch>
            <a:fillRect/>
          </a:stretch>
        </p:blipFill>
        <p:spPr>
          <a:xfrm>
            <a:off x="4068000" y="4091150"/>
            <a:ext cx="432000" cy="635000"/>
          </a:xfrm>
          <a:prstGeom prst="rect">
            <a:avLst/>
          </a:prstGeom>
        </p:spPr>
      </p:pic>
      <p:pic>
        <p:nvPicPr>
          <p:cNvPr id="2" name="Picture 1">
            <a:extLst>
              <a:ext uri="{FF2B5EF4-FFF2-40B4-BE49-F238E27FC236}">
                <a16:creationId xmlns:a16="http://schemas.microsoft.com/office/drawing/2014/main" id="{78AF6557-3317-2248-BE23-76ED23774CEE}"/>
              </a:ext>
            </a:extLst>
          </p:cNvPr>
          <p:cNvPicPr>
            <a:picLocks/>
          </p:cNvPicPr>
          <p:nvPr/>
        </p:nvPicPr>
        <p:blipFill>
          <a:blip r:embed="rId8"/>
          <a:stretch>
            <a:fillRect/>
          </a:stretch>
        </p:blipFill>
        <p:spPr>
          <a:xfrm rot="10800000">
            <a:off x="1890000" y="3567600"/>
            <a:ext cx="1332000" cy="432087"/>
          </a:xfrm>
          <a:prstGeom prst="rect">
            <a:avLst/>
          </a:prstGeom>
        </p:spPr>
      </p:pic>
      <p:pic>
        <p:nvPicPr>
          <p:cNvPr id="5" name="Picture 4">
            <a:extLst>
              <a:ext uri="{FF2B5EF4-FFF2-40B4-BE49-F238E27FC236}">
                <a16:creationId xmlns:a16="http://schemas.microsoft.com/office/drawing/2014/main" id="{44D5B25A-0DA8-B940-AFFE-0AEAD91D8239}"/>
              </a:ext>
            </a:extLst>
          </p:cNvPr>
          <p:cNvPicPr>
            <a:picLocks/>
          </p:cNvPicPr>
          <p:nvPr/>
        </p:nvPicPr>
        <p:blipFill>
          <a:blip r:embed="rId8"/>
          <a:stretch>
            <a:fillRect/>
          </a:stretch>
        </p:blipFill>
        <p:spPr>
          <a:xfrm rot="9480000">
            <a:off x="5252400" y="2768400"/>
            <a:ext cx="1738800" cy="432000"/>
          </a:xfrm>
          <a:prstGeom prst="rect">
            <a:avLst/>
          </a:prstGeom>
        </p:spPr>
      </p:pic>
      <p:pic>
        <p:nvPicPr>
          <p:cNvPr id="7" name="Picture 6">
            <a:extLst>
              <a:ext uri="{FF2B5EF4-FFF2-40B4-BE49-F238E27FC236}">
                <a16:creationId xmlns:a16="http://schemas.microsoft.com/office/drawing/2014/main" id="{8D94E2AD-F0AA-C942-9AB4-1AA27574A8C8}"/>
              </a:ext>
            </a:extLst>
          </p:cNvPr>
          <p:cNvPicPr>
            <a:picLocks/>
          </p:cNvPicPr>
          <p:nvPr/>
        </p:nvPicPr>
        <p:blipFill>
          <a:blip r:embed="rId8"/>
          <a:stretch>
            <a:fillRect/>
          </a:stretch>
        </p:blipFill>
        <p:spPr>
          <a:xfrm rot="10260000">
            <a:off x="9115200" y="2196000"/>
            <a:ext cx="1738800" cy="432000"/>
          </a:xfrm>
          <a:prstGeom prst="rect">
            <a:avLst/>
          </a:prstGeom>
        </p:spPr>
      </p:pic>
      <p:pic>
        <p:nvPicPr>
          <p:cNvPr id="25" name="Picture 24">
            <a:extLst>
              <a:ext uri="{FF2B5EF4-FFF2-40B4-BE49-F238E27FC236}">
                <a16:creationId xmlns:a16="http://schemas.microsoft.com/office/drawing/2014/main" id="{B7B35614-63B7-B646-8266-6B2369B4BB4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254803786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EAEB5CE0-D16E-1C40-B19D-46F8AB67024C}"/>
              </a:ext>
            </a:extLst>
          </p:cNvPr>
          <p:cNvPicPr>
            <a:picLocks noChangeAspect="1"/>
          </p:cNvPicPr>
          <p:nvPr/>
        </p:nvPicPr>
        <p:blipFill>
          <a:blip r:embed="rId3"/>
          <a:stretch>
            <a:fillRect/>
          </a:stretch>
        </p:blipFill>
        <p:spPr>
          <a:xfrm>
            <a:off x="200675" y="861849"/>
            <a:ext cx="10607024" cy="5414464"/>
          </a:xfrm>
          <a:prstGeom prst="rect">
            <a:avLst/>
          </a:prstGeom>
          <a:effectLst/>
        </p:spPr>
      </p:pic>
      <p:pic>
        <p:nvPicPr>
          <p:cNvPr id="6" name="Picture 5">
            <a:extLst>
              <a:ext uri="{FF2B5EF4-FFF2-40B4-BE49-F238E27FC236}">
                <a16:creationId xmlns:a16="http://schemas.microsoft.com/office/drawing/2014/main" id="{B11BA927-F76B-EB43-B10F-6B99352B6B68}"/>
              </a:ext>
            </a:extLst>
          </p:cNvPr>
          <p:cNvPicPr>
            <a:picLocks noChangeAspect="1"/>
          </p:cNvPicPr>
          <p:nvPr/>
        </p:nvPicPr>
        <p:blipFill>
          <a:blip r:embed="rId4"/>
          <a:stretch>
            <a:fillRect/>
          </a:stretch>
        </p:blipFill>
        <p:spPr>
          <a:xfrm>
            <a:off x="10803919" y="806132"/>
            <a:ext cx="2309380" cy="2352305"/>
          </a:xfrm>
          <a:prstGeom prst="rect">
            <a:avLst/>
          </a:prstGeom>
        </p:spPr>
      </p:pic>
      <p:pic>
        <p:nvPicPr>
          <p:cNvPr id="26" name="Picture 25">
            <a:extLst>
              <a:ext uri="{FF2B5EF4-FFF2-40B4-BE49-F238E27FC236}">
                <a16:creationId xmlns:a16="http://schemas.microsoft.com/office/drawing/2014/main" id="{CB84C8A1-6AD7-8F4A-989A-5361536F011C}"/>
              </a:ext>
            </a:extLst>
          </p:cNvPr>
          <p:cNvPicPr>
            <a:picLocks noChangeAspect="1"/>
          </p:cNvPicPr>
          <p:nvPr/>
        </p:nvPicPr>
        <p:blipFill>
          <a:blip r:embed="rId4"/>
          <a:stretch>
            <a:fillRect/>
          </a:stretch>
        </p:blipFill>
        <p:spPr>
          <a:xfrm>
            <a:off x="10846692" y="3569081"/>
            <a:ext cx="2309380" cy="2352305"/>
          </a:xfrm>
          <a:prstGeom prst="rect">
            <a:avLst/>
          </a:prstGeom>
        </p:spPr>
      </p:pic>
      <p:sp>
        <p:nvSpPr>
          <p:cNvPr id="63" name="Title 1">
            <a:extLst>
              <a:ext uri="{FF2B5EF4-FFF2-40B4-BE49-F238E27FC236}">
                <a16:creationId xmlns:a16="http://schemas.microsoft.com/office/drawing/2014/main" id="{7BC8CEE0-5FE1-484F-992E-553C00E9CD89}"/>
              </a:ext>
            </a:extLst>
          </p:cNvPr>
          <p:cNvSpPr>
            <a:spLocks noGrp="1"/>
          </p:cNvSpPr>
          <p:nvPr>
            <p:ph type="title"/>
          </p:nvPr>
        </p:nvSpPr>
        <p:spPr>
          <a:xfrm>
            <a:off x="308769" y="120649"/>
            <a:ext cx="11567319" cy="978807"/>
          </a:xfrm>
          <a:prstGeom prst="rect">
            <a:avLst/>
          </a:prstGeom>
        </p:spPr>
        <p:txBody>
          <a:bodyPr/>
          <a:lstStyle/>
          <a:p>
            <a:r>
              <a:rPr lang="en-US" sz="3600"/>
              <a:t>Testing in Production</a:t>
            </a:r>
            <a:br>
              <a:rPr lang="en-US" sz="3600"/>
            </a:br>
            <a:r>
              <a:rPr lang="en-US" sz="3000"/>
              <a:t>The How</a:t>
            </a:r>
          </a:p>
        </p:txBody>
      </p:sp>
      <p:sp>
        <p:nvSpPr>
          <p:cNvPr id="46" name="TextBox 45">
            <a:extLst>
              <a:ext uri="{FF2B5EF4-FFF2-40B4-BE49-F238E27FC236}">
                <a16:creationId xmlns:a16="http://schemas.microsoft.com/office/drawing/2014/main" id="{83136AF8-EAD8-9948-9424-058B58955D1E}"/>
              </a:ext>
            </a:extLst>
          </p:cNvPr>
          <p:cNvSpPr txBox="1"/>
          <p:nvPr/>
        </p:nvSpPr>
        <p:spPr>
          <a:xfrm>
            <a:off x="2778737" y="1462602"/>
            <a:ext cx="1918741" cy="461665"/>
          </a:xfrm>
          <a:prstGeom prst="rect">
            <a:avLst/>
          </a:prstGeom>
          <a:noFill/>
          <a:ln w="12700">
            <a:noFill/>
          </a:ln>
        </p:spPr>
        <p:txBody>
          <a:bodyPr wrap="square" rtlCol="0">
            <a:spAutoFit/>
          </a:bodyPr>
          <a:lstStyle/>
          <a:p>
            <a:r>
              <a:rPr lang="en-US" sz="2400">
                <a:latin typeface="Arial Rounded MT Bold" panose="020F0704030504030204" pitchFamily="34" charset="77"/>
              </a:rPr>
              <a:t>CQL Client</a:t>
            </a:r>
          </a:p>
        </p:txBody>
      </p:sp>
      <p:sp>
        <p:nvSpPr>
          <p:cNvPr id="47" name="TextBox 46">
            <a:extLst>
              <a:ext uri="{FF2B5EF4-FFF2-40B4-BE49-F238E27FC236}">
                <a16:creationId xmlns:a16="http://schemas.microsoft.com/office/drawing/2014/main" id="{15D418C7-43D4-9B40-89B9-86F93BC632A1}"/>
              </a:ext>
            </a:extLst>
          </p:cNvPr>
          <p:cNvSpPr txBox="1"/>
          <p:nvPr/>
        </p:nvSpPr>
        <p:spPr>
          <a:xfrm>
            <a:off x="3495161" y="4782776"/>
            <a:ext cx="1506649" cy="646331"/>
          </a:xfrm>
          <a:prstGeom prst="rect">
            <a:avLst/>
          </a:prstGeom>
          <a:noFill/>
          <a:ln w="12700">
            <a:noFill/>
          </a:ln>
        </p:spPr>
        <p:txBody>
          <a:bodyPr wrap="square" rtlCol="0">
            <a:spAutoFit/>
          </a:bodyPr>
          <a:lstStyle/>
          <a:p>
            <a:pPr algn="ctr"/>
            <a:r>
              <a:rPr lang="en-US" sz="1800">
                <a:latin typeface="Arial Rounded MT Bold" panose="020F0704030504030204" pitchFamily="34" charset="77"/>
              </a:rPr>
              <a:t>Metrics</a:t>
            </a:r>
          </a:p>
          <a:p>
            <a:pPr algn="ctr"/>
            <a:r>
              <a:rPr lang="en-US" sz="1800">
                <a:latin typeface="Arial Rounded MT Bold" panose="020F0704030504030204" pitchFamily="34" charset="77"/>
              </a:rPr>
              <a:t>registry</a:t>
            </a:r>
          </a:p>
        </p:txBody>
      </p:sp>
      <p:sp>
        <p:nvSpPr>
          <p:cNvPr id="48" name="TextBox 47">
            <a:extLst>
              <a:ext uri="{FF2B5EF4-FFF2-40B4-BE49-F238E27FC236}">
                <a16:creationId xmlns:a16="http://schemas.microsoft.com/office/drawing/2014/main" id="{566E692C-5299-CA4A-892B-C2ADFEED9FC2}"/>
              </a:ext>
            </a:extLst>
          </p:cNvPr>
          <p:cNvSpPr txBox="1"/>
          <p:nvPr/>
        </p:nvSpPr>
        <p:spPr>
          <a:xfrm>
            <a:off x="611424" y="1017154"/>
            <a:ext cx="1918741" cy="830997"/>
          </a:xfrm>
          <a:prstGeom prst="rect">
            <a:avLst/>
          </a:prstGeom>
          <a:noFill/>
          <a:ln>
            <a:noFill/>
          </a:ln>
        </p:spPr>
        <p:txBody>
          <a:bodyPr wrap="square" rtlCol="0">
            <a:spAutoFit/>
          </a:bodyPr>
          <a:lstStyle/>
          <a:p>
            <a:r>
              <a:rPr lang="en-US" sz="2400">
                <a:latin typeface="Arial Rounded MT Bold" panose="020F0704030504030204" pitchFamily="34" charset="77"/>
              </a:rPr>
              <a:t>Application Server</a:t>
            </a:r>
          </a:p>
        </p:txBody>
      </p:sp>
      <p:sp>
        <p:nvSpPr>
          <p:cNvPr id="49" name="TextBox 48">
            <a:extLst>
              <a:ext uri="{FF2B5EF4-FFF2-40B4-BE49-F238E27FC236}">
                <a16:creationId xmlns:a16="http://schemas.microsoft.com/office/drawing/2014/main" id="{2109D60B-DC6D-644E-9206-17952641C3E0}"/>
              </a:ext>
            </a:extLst>
          </p:cNvPr>
          <p:cNvSpPr txBox="1"/>
          <p:nvPr/>
        </p:nvSpPr>
        <p:spPr>
          <a:xfrm>
            <a:off x="3522373" y="3050432"/>
            <a:ext cx="1506648" cy="923330"/>
          </a:xfrm>
          <a:prstGeom prst="rect">
            <a:avLst/>
          </a:prstGeom>
          <a:noFill/>
          <a:ln w="12700">
            <a:noFill/>
          </a:ln>
        </p:spPr>
        <p:txBody>
          <a:bodyPr wrap="square" rtlCol="0">
            <a:spAutoFit/>
          </a:bodyPr>
          <a:lstStyle/>
          <a:p>
            <a:pPr algn="ctr"/>
            <a:r>
              <a:rPr lang="en-US" sz="1800">
                <a:latin typeface="Arial Rounded MT Bold" panose="020F0704030504030204" pitchFamily="34" charset="77"/>
              </a:rPr>
              <a:t>MIGRATION</a:t>
            </a:r>
          </a:p>
          <a:p>
            <a:pPr algn="ctr"/>
            <a:r>
              <a:rPr lang="en-US" sz="1800">
                <a:latin typeface="Arial Rounded MT Bold" panose="020F0704030504030204" pitchFamily="34" charset="77"/>
              </a:rPr>
              <a:t>Strategy Executor</a:t>
            </a:r>
          </a:p>
        </p:txBody>
      </p:sp>
      <p:sp>
        <p:nvSpPr>
          <p:cNvPr id="50" name="TextBox 49">
            <a:extLst>
              <a:ext uri="{FF2B5EF4-FFF2-40B4-BE49-F238E27FC236}">
                <a16:creationId xmlns:a16="http://schemas.microsoft.com/office/drawing/2014/main" id="{D1F0C79D-CA72-8343-940F-77EA257B9DEF}"/>
              </a:ext>
            </a:extLst>
          </p:cNvPr>
          <p:cNvSpPr txBox="1"/>
          <p:nvPr/>
        </p:nvSpPr>
        <p:spPr>
          <a:xfrm>
            <a:off x="7011165" y="2068731"/>
            <a:ext cx="1918741" cy="923330"/>
          </a:xfrm>
          <a:prstGeom prst="rect">
            <a:avLst/>
          </a:prstGeom>
          <a:noFill/>
          <a:ln w="12700">
            <a:noFill/>
          </a:ln>
        </p:spPr>
        <p:txBody>
          <a:bodyPr wrap="square" rtlCol="0">
            <a:spAutoFit/>
          </a:bodyPr>
          <a:lstStyle/>
          <a:p>
            <a:pPr algn="ctr"/>
            <a:r>
              <a:rPr lang="en-US" sz="1800">
                <a:latin typeface="Arial Rounded MT Bold" panose="020F0704030504030204" pitchFamily="34" charset="77"/>
              </a:rPr>
              <a:t>ACTIVE </a:t>
            </a:r>
          </a:p>
          <a:p>
            <a:pPr algn="ctr"/>
            <a:r>
              <a:rPr lang="en-US" sz="1800">
                <a:latin typeface="Arial Rounded MT Bold" panose="020F0704030504030204" pitchFamily="34" charset="77"/>
              </a:rPr>
              <a:t>Strategy Executor</a:t>
            </a:r>
          </a:p>
        </p:txBody>
      </p:sp>
      <p:sp>
        <p:nvSpPr>
          <p:cNvPr id="51" name="TextBox 50">
            <a:extLst>
              <a:ext uri="{FF2B5EF4-FFF2-40B4-BE49-F238E27FC236}">
                <a16:creationId xmlns:a16="http://schemas.microsoft.com/office/drawing/2014/main" id="{3BB79697-F11D-0447-9E9D-A23CB3D97D4E}"/>
              </a:ext>
            </a:extLst>
          </p:cNvPr>
          <p:cNvSpPr txBox="1"/>
          <p:nvPr/>
        </p:nvSpPr>
        <p:spPr>
          <a:xfrm>
            <a:off x="6981702" y="4112755"/>
            <a:ext cx="1918741" cy="923330"/>
          </a:xfrm>
          <a:prstGeom prst="rect">
            <a:avLst/>
          </a:prstGeom>
          <a:noFill/>
          <a:ln w="12700">
            <a:noFill/>
          </a:ln>
        </p:spPr>
        <p:txBody>
          <a:bodyPr wrap="square" rtlCol="0">
            <a:spAutoFit/>
          </a:bodyPr>
          <a:lstStyle/>
          <a:p>
            <a:pPr algn="ctr"/>
            <a:r>
              <a:rPr lang="en-US" sz="1800">
                <a:latin typeface="Arial Rounded MT Bold" panose="020F0704030504030204" pitchFamily="34" charset="77"/>
              </a:rPr>
              <a:t>PASSIVE </a:t>
            </a:r>
          </a:p>
          <a:p>
            <a:pPr algn="ctr"/>
            <a:r>
              <a:rPr lang="en-US" sz="1800">
                <a:latin typeface="Arial Rounded MT Bold" panose="020F0704030504030204" pitchFamily="34" charset="77"/>
              </a:rPr>
              <a:t>Strategy Executor</a:t>
            </a:r>
          </a:p>
        </p:txBody>
      </p:sp>
      <p:sp>
        <p:nvSpPr>
          <p:cNvPr id="52" name="TextBox 51">
            <a:extLst>
              <a:ext uri="{FF2B5EF4-FFF2-40B4-BE49-F238E27FC236}">
                <a16:creationId xmlns:a16="http://schemas.microsoft.com/office/drawing/2014/main" id="{F8FF43D9-DB4A-E446-BB52-8EB58D943F77}"/>
              </a:ext>
            </a:extLst>
          </p:cNvPr>
          <p:cNvSpPr txBox="1"/>
          <p:nvPr/>
        </p:nvSpPr>
        <p:spPr>
          <a:xfrm>
            <a:off x="543489" y="2747238"/>
            <a:ext cx="1375514" cy="646331"/>
          </a:xfrm>
          <a:prstGeom prst="rect">
            <a:avLst/>
          </a:prstGeom>
          <a:noFill/>
          <a:ln>
            <a:noFill/>
          </a:ln>
        </p:spPr>
        <p:txBody>
          <a:bodyPr wrap="square" rtlCol="0">
            <a:spAutoFit/>
          </a:bodyPr>
          <a:lstStyle/>
          <a:p>
            <a:pPr algn="ctr"/>
            <a:r>
              <a:rPr lang="en-US" sz="1800">
                <a:latin typeface="Arial Rounded MT Bold" panose="020F0704030504030204" pitchFamily="34" charset="77"/>
              </a:rPr>
              <a:t>Business</a:t>
            </a:r>
          </a:p>
          <a:p>
            <a:pPr algn="ctr"/>
            <a:r>
              <a:rPr lang="en-US" sz="1800">
                <a:latin typeface="Arial Rounded MT Bold" panose="020F0704030504030204" pitchFamily="34" charset="77"/>
              </a:rPr>
              <a:t>Logic</a:t>
            </a:r>
          </a:p>
        </p:txBody>
      </p:sp>
      <p:sp>
        <p:nvSpPr>
          <p:cNvPr id="45" name="TextBox 44">
            <a:extLst>
              <a:ext uri="{FF2B5EF4-FFF2-40B4-BE49-F238E27FC236}">
                <a16:creationId xmlns:a16="http://schemas.microsoft.com/office/drawing/2014/main" id="{DC1870EB-2B09-5147-9354-CC9409CEA213}"/>
              </a:ext>
            </a:extLst>
          </p:cNvPr>
          <p:cNvSpPr txBox="1"/>
          <p:nvPr/>
        </p:nvSpPr>
        <p:spPr>
          <a:xfrm>
            <a:off x="622695" y="4365637"/>
            <a:ext cx="1888700" cy="369332"/>
          </a:xfrm>
          <a:prstGeom prst="rect">
            <a:avLst/>
          </a:prstGeom>
          <a:noFill/>
        </p:spPr>
        <p:txBody>
          <a:bodyPr wrap="square" rtlCol="0">
            <a:spAutoFit/>
          </a:bodyPr>
          <a:lstStyle/>
          <a:p>
            <a:r>
              <a:rPr lang="en-US" sz="1800">
                <a:solidFill>
                  <a:srgbClr val="CC0000"/>
                </a:solidFill>
                <a:latin typeface="Arial Rounded MT Bold" panose="020F0704030504030204" pitchFamily="34" charset="77"/>
              </a:rPr>
              <a:t>Request</a:t>
            </a:r>
          </a:p>
        </p:txBody>
      </p:sp>
      <p:sp>
        <p:nvSpPr>
          <p:cNvPr id="56" name="TextBox 55">
            <a:extLst>
              <a:ext uri="{FF2B5EF4-FFF2-40B4-BE49-F238E27FC236}">
                <a16:creationId xmlns:a16="http://schemas.microsoft.com/office/drawing/2014/main" id="{EAB0C887-E274-674D-9CD5-03D0E6FCBD12}"/>
              </a:ext>
            </a:extLst>
          </p:cNvPr>
          <p:cNvSpPr txBox="1"/>
          <p:nvPr/>
        </p:nvSpPr>
        <p:spPr>
          <a:xfrm>
            <a:off x="622426" y="4751997"/>
            <a:ext cx="1908530" cy="646331"/>
          </a:xfrm>
          <a:prstGeom prst="rect">
            <a:avLst/>
          </a:prstGeom>
          <a:noFill/>
        </p:spPr>
        <p:txBody>
          <a:bodyPr wrap="square" rtlCol="0">
            <a:spAutoFit/>
          </a:bodyPr>
          <a:lstStyle/>
          <a:p>
            <a:r>
              <a:rPr lang="en-US" sz="1800">
                <a:solidFill>
                  <a:srgbClr val="CCCC00"/>
                </a:solidFill>
                <a:latin typeface="Arial Rounded MT Bold" panose="020F0704030504030204" pitchFamily="34" charset="77"/>
              </a:rPr>
              <a:t>Response from </a:t>
            </a:r>
          </a:p>
          <a:p>
            <a:r>
              <a:rPr lang="en-US" sz="1800">
                <a:solidFill>
                  <a:srgbClr val="CCCC00"/>
                </a:solidFill>
                <a:latin typeface="Arial Rounded MT Bold" panose="020F0704030504030204" pitchFamily="34" charset="77"/>
              </a:rPr>
              <a:t>the </a:t>
            </a:r>
            <a:r>
              <a:rPr lang="en-US" sz="1800" b="1">
                <a:solidFill>
                  <a:srgbClr val="CCCC00"/>
                </a:solidFill>
                <a:latin typeface="Arial Rounded MT Bold" panose="020F0704030504030204" pitchFamily="34" charset="77"/>
              </a:rPr>
              <a:t>old</a:t>
            </a:r>
            <a:r>
              <a:rPr lang="en-US" sz="1800">
                <a:solidFill>
                  <a:srgbClr val="CCCC00"/>
                </a:solidFill>
                <a:latin typeface="Arial Rounded MT Bold" panose="020F0704030504030204" pitchFamily="34" charset="77"/>
              </a:rPr>
              <a:t> cluster</a:t>
            </a:r>
          </a:p>
        </p:txBody>
      </p:sp>
      <p:pic>
        <p:nvPicPr>
          <p:cNvPr id="57" name="Picture 56">
            <a:extLst>
              <a:ext uri="{FF2B5EF4-FFF2-40B4-BE49-F238E27FC236}">
                <a16:creationId xmlns:a16="http://schemas.microsoft.com/office/drawing/2014/main" id="{677787DA-6BAB-004A-8FD9-1E8697716E8F}"/>
              </a:ext>
            </a:extLst>
          </p:cNvPr>
          <p:cNvPicPr>
            <a:picLocks noChangeAspect="1"/>
          </p:cNvPicPr>
          <p:nvPr/>
        </p:nvPicPr>
        <p:blipFill>
          <a:blip r:embed="rId5"/>
          <a:stretch>
            <a:fillRect/>
          </a:stretch>
        </p:blipFill>
        <p:spPr>
          <a:xfrm>
            <a:off x="1850511" y="3080496"/>
            <a:ext cx="1359308" cy="432000"/>
          </a:xfrm>
          <a:prstGeom prst="rect">
            <a:avLst/>
          </a:prstGeom>
        </p:spPr>
      </p:pic>
      <p:pic>
        <p:nvPicPr>
          <p:cNvPr id="58" name="Picture 57">
            <a:extLst>
              <a:ext uri="{FF2B5EF4-FFF2-40B4-BE49-F238E27FC236}">
                <a16:creationId xmlns:a16="http://schemas.microsoft.com/office/drawing/2014/main" id="{017981B8-0938-6B44-AAB9-81B6F6A05812}"/>
              </a:ext>
            </a:extLst>
          </p:cNvPr>
          <p:cNvPicPr>
            <a:picLocks/>
          </p:cNvPicPr>
          <p:nvPr/>
        </p:nvPicPr>
        <p:blipFill>
          <a:blip r:embed="rId6"/>
          <a:stretch>
            <a:fillRect/>
          </a:stretch>
        </p:blipFill>
        <p:spPr>
          <a:xfrm rot="10800000">
            <a:off x="1890207" y="3568213"/>
            <a:ext cx="1332000" cy="432000"/>
          </a:xfrm>
          <a:prstGeom prst="rect">
            <a:avLst/>
          </a:prstGeom>
        </p:spPr>
      </p:pic>
      <p:pic>
        <p:nvPicPr>
          <p:cNvPr id="65" name="Picture 64">
            <a:extLst>
              <a:ext uri="{FF2B5EF4-FFF2-40B4-BE49-F238E27FC236}">
                <a16:creationId xmlns:a16="http://schemas.microsoft.com/office/drawing/2014/main" id="{61D0E8B2-464D-414D-8D74-0D086DDD6D52}"/>
              </a:ext>
            </a:extLst>
          </p:cNvPr>
          <p:cNvPicPr>
            <a:picLocks noChangeAspect="1"/>
          </p:cNvPicPr>
          <p:nvPr/>
        </p:nvPicPr>
        <p:blipFill>
          <a:blip r:embed="rId5"/>
          <a:stretch>
            <a:fillRect/>
          </a:stretch>
        </p:blipFill>
        <p:spPr>
          <a:xfrm rot="20231551">
            <a:off x="5267425" y="2420364"/>
            <a:ext cx="1754910" cy="432000"/>
          </a:xfrm>
          <a:prstGeom prst="rect">
            <a:avLst/>
          </a:prstGeom>
        </p:spPr>
      </p:pic>
      <p:pic>
        <p:nvPicPr>
          <p:cNvPr id="66" name="Picture 65">
            <a:extLst>
              <a:ext uri="{FF2B5EF4-FFF2-40B4-BE49-F238E27FC236}">
                <a16:creationId xmlns:a16="http://schemas.microsoft.com/office/drawing/2014/main" id="{691939EC-AE5C-674C-AAB2-E0854505A3DE}"/>
              </a:ext>
            </a:extLst>
          </p:cNvPr>
          <p:cNvPicPr>
            <a:picLocks/>
          </p:cNvPicPr>
          <p:nvPr/>
        </p:nvPicPr>
        <p:blipFill>
          <a:blip r:embed="rId6"/>
          <a:stretch>
            <a:fillRect/>
          </a:stretch>
        </p:blipFill>
        <p:spPr>
          <a:xfrm rot="9451529">
            <a:off x="5252656" y="2769386"/>
            <a:ext cx="1737139" cy="432000"/>
          </a:xfrm>
          <a:prstGeom prst="rect">
            <a:avLst/>
          </a:prstGeom>
        </p:spPr>
      </p:pic>
      <p:pic>
        <p:nvPicPr>
          <p:cNvPr id="67" name="Picture 66">
            <a:extLst>
              <a:ext uri="{FF2B5EF4-FFF2-40B4-BE49-F238E27FC236}">
                <a16:creationId xmlns:a16="http://schemas.microsoft.com/office/drawing/2014/main" id="{AFA8199C-D610-AB4D-A7C3-DE0BB2EDFD40}"/>
              </a:ext>
            </a:extLst>
          </p:cNvPr>
          <p:cNvPicPr>
            <a:picLocks noChangeAspect="1"/>
          </p:cNvPicPr>
          <p:nvPr/>
        </p:nvPicPr>
        <p:blipFill>
          <a:blip r:embed="rId5"/>
          <a:stretch>
            <a:fillRect/>
          </a:stretch>
        </p:blipFill>
        <p:spPr>
          <a:xfrm rot="20955619">
            <a:off x="9092502" y="1731014"/>
            <a:ext cx="1754910" cy="432000"/>
          </a:xfrm>
          <a:prstGeom prst="rect">
            <a:avLst/>
          </a:prstGeom>
        </p:spPr>
      </p:pic>
      <p:pic>
        <p:nvPicPr>
          <p:cNvPr id="68" name="Picture 67">
            <a:extLst>
              <a:ext uri="{FF2B5EF4-FFF2-40B4-BE49-F238E27FC236}">
                <a16:creationId xmlns:a16="http://schemas.microsoft.com/office/drawing/2014/main" id="{EED2FCC9-E7E1-4C44-8E96-1AD0E1CC9244}"/>
              </a:ext>
            </a:extLst>
          </p:cNvPr>
          <p:cNvPicPr>
            <a:picLocks/>
          </p:cNvPicPr>
          <p:nvPr/>
        </p:nvPicPr>
        <p:blipFill>
          <a:blip r:embed="rId6"/>
          <a:stretch>
            <a:fillRect/>
          </a:stretch>
        </p:blipFill>
        <p:spPr>
          <a:xfrm rot="10237059">
            <a:off x="9116549" y="2194400"/>
            <a:ext cx="1737139" cy="432000"/>
          </a:xfrm>
          <a:prstGeom prst="rect">
            <a:avLst/>
          </a:prstGeom>
        </p:spPr>
      </p:pic>
      <p:pic>
        <p:nvPicPr>
          <p:cNvPr id="69" name="Picture 68">
            <a:extLst>
              <a:ext uri="{FF2B5EF4-FFF2-40B4-BE49-F238E27FC236}">
                <a16:creationId xmlns:a16="http://schemas.microsoft.com/office/drawing/2014/main" id="{6F7331D3-9C5D-0B49-A4C2-D7961B062976}"/>
              </a:ext>
            </a:extLst>
          </p:cNvPr>
          <p:cNvPicPr>
            <a:picLocks noChangeAspect="1"/>
          </p:cNvPicPr>
          <p:nvPr/>
        </p:nvPicPr>
        <p:blipFill>
          <a:blip r:embed="rId5"/>
          <a:stretch>
            <a:fillRect/>
          </a:stretch>
        </p:blipFill>
        <p:spPr>
          <a:xfrm>
            <a:off x="9038424" y="4221799"/>
            <a:ext cx="1891651" cy="432000"/>
          </a:xfrm>
          <a:prstGeom prst="rect">
            <a:avLst/>
          </a:prstGeom>
        </p:spPr>
      </p:pic>
      <p:pic>
        <p:nvPicPr>
          <p:cNvPr id="73" name="Picture 72">
            <a:extLst>
              <a:ext uri="{FF2B5EF4-FFF2-40B4-BE49-F238E27FC236}">
                <a16:creationId xmlns:a16="http://schemas.microsoft.com/office/drawing/2014/main" id="{57F4CB83-F916-C345-98E2-A2FD61E2B9DA}"/>
              </a:ext>
            </a:extLst>
          </p:cNvPr>
          <p:cNvPicPr>
            <a:picLocks/>
          </p:cNvPicPr>
          <p:nvPr/>
        </p:nvPicPr>
        <p:blipFill>
          <a:blip r:embed="rId7"/>
          <a:stretch>
            <a:fillRect/>
          </a:stretch>
        </p:blipFill>
        <p:spPr>
          <a:xfrm>
            <a:off x="4068000" y="4089600"/>
            <a:ext cx="432000" cy="637235"/>
          </a:xfrm>
          <a:prstGeom prst="rect">
            <a:avLst/>
          </a:prstGeom>
        </p:spPr>
      </p:pic>
      <p:pic>
        <p:nvPicPr>
          <p:cNvPr id="75" name="Picture 74">
            <a:extLst>
              <a:ext uri="{FF2B5EF4-FFF2-40B4-BE49-F238E27FC236}">
                <a16:creationId xmlns:a16="http://schemas.microsoft.com/office/drawing/2014/main" id="{05324C48-FA83-1140-8307-0D87B1B0263C}"/>
              </a:ext>
            </a:extLst>
          </p:cNvPr>
          <p:cNvPicPr>
            <a:picLocks noChangeAspect="1"/>
          </p:cNvPicPr>
          <p:nvPr/>
        </p:nvPicPr>
        <p:blipFill>
          <a:blip r:embed="rId5"/>
          <a:stretch>
            <a:fillRect/>
          </a:stretch>
        </p:blipFill>
        <p:spPr>
          <a:xfrm rot="1345841">
            <a:off x="5308221" y="3680038"/>
            <a:ext cx="1673318" cy="432000"/>
          </a:xfrm>
          <a:prstGeom prst="rect">
            <a:avLst/>
          </a:prstGeom>
        </p:spPr>
      </p:pic>
      <p:pic>
        <p:nvPicPr>
          <p:cNvPr id="7" name="Picture 6">
            <a:extLst>
              <a:ext uri="{FF2B5EF4-FFF2-40B4-BE49-F238E27FC236}">
                <a16:creationId xmlns:a16="http://schemas.microsoft.com/office/drawing/2014/main" id="{411F2F96-B8A3-5443-8165-26803578AF2C}"/>
              </a:ext>
            </a:extLst>
          </p:cNvPr>
          <p:cNvPicPr>
            <a:picLocks/>
          </p:cNvPicPr>
          <p:nvPr/>
        </p:nvPicPr>
        <p:blipFill>
          <a:blip r:embed="rId8"/>
          <a:stretch>
            <a:fillRect/>
          </a:stretch>
        </p:blipFill>
        <p:spPr>
          <a:xfrm rot="12120000">
            <a:off x="5220000" y="4032000"/>
            <a:ext cx="1764000" cy="432000"/>
          </a:xfrm>
          <a:prstGeom prst="rect">
            <a:avLst/>
          </a:prstGeom>
        </p:spPr>
      </p:pic>
      <p:pic>
        <p:nvPicPr>
          <p:cNvPr id="8" name="Picture 7">
            <a:extLst>
              <a:ext uri="{FF2B5EF4-FFF2-40B4-BE49-F238E27FC236}">
                <a16:creationId xmlns:a16="http://schemas.microsoft.com/office/drawing/2014/main" id="{DC50CF3D-6FDF-4D4D-AB3C-513E9051698C}"/>
              </a:ext>
            </a:extLst>
          </p:cNvPr>
          <p:cNvPicPr>
            <a:picLocks/>
          </p:cNvPicPr>
          <p:nvPr/>
        </p:nvPicPr>
        <p:blipFill>
          <a:blip r:embed="rId8"/>
          <a:stretch>
            <a:fillRect/>
          </a:stretch>
        </p:blipFill>
        <p:spPr>
          <a:xfrm rot="10800000">
            <a:off x="9000000" y="4608000"/>
            <a:ext cx="1918800" cy="432000"/>
          </a:xfrm>
          <a:prstGeom prst="rect">
            <a:avLst/>
          </a:prstGeom>
        </p:spPr>
      </p:pic>
      <p:pic>
        <p:nvPicPr>
          <p:cNvPr id="27" name="Picture 26">
            <a:extLst>
              <a:ext uri="{FF2B5EF4-FFF2-40B4-BE49-F238E27FC236}">
                <a16:creationId xmlns:a16="http://schemas.microsoft.com/office/drawing/2014/main" id="{E4B6571A-1EB1-F544-8CE9-829E365DD6B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190215386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4C73F0AA-547F-8F4F-9B66-C3B02FE7B14F}"/>
              </a:ext>
            </a:extLst>
          </p:cNvPr>
          <p:cNvPicPr>
            <a:picLocks noChangeAspect="1"/>
          </p:cNvPicPr>
          <p:nvPr/>
        </p:nvPicPr>
        <p:blipFill>
          <a:blip r:embed="rId3"/>
          <a:stretch>
            <a:fillRect/>
          </a:stretch>
        </p:blipFill>
        <p:spPr>
          <a:xfrm>
            <a:off x="200675" y="861849"/>
            <a:ext cx="10607024" cy="5414464"/>
          </a:xfrm>
          <a:prstGeom prst="rect">
            <a:avLst/>
          </a:prstGeom>
          <a:effectLst/>
        </p:spPr>
      </p:pic>
      <p:pic>
        <p:nvPicPr>
          <p:cNvPr id="6" name="Picture 5">
            <a:extLst>
              <a:ext uri="{FF2B5EF4-FFF2-40B4-BE49-F238E27FC236}">
                <a16:creationId xmlns:a16="http://schemas.microsoft.com/office/drawing/2014/main" id="{B11BA927-F76B-EB43-B10F-6B99352B6B68}"/>
              </a:ext>
            </a:extLst>
          </p:cNvPr>
          <p:cNvPicPr>
            <a:picLocks noChangeAspect="1"/>
          </p:cNvPicPr>
          <p:nvPr/>
        </p:nvPicPr>
        <p:blipFill>
          <a:blip r:embed="rId4"/>
          <a:stretch>
            <a:fillRect/>
          </a:stretch>
        </p:blipFill>
        <p:spPr>
          <a:xfrm>
            <a:off x="10803919" y="806132"/>
            <a:ext cx="2309380" cy="2352305"/>
          </a:xfrm>
          <a:prstGeom prst="rect">
            <a:avLst/>
          </a:prstGeom>
        </p:spPr>
      </p:pic>
      <p:pic>
        <p:nvPicPr>
          <p:cNvPr id="26" name="Picture 25">
            <a:extLst>
              <a:ext uri="{FF2B5EF4-FFF2-40B4-BE49-F238E27FC236}">
                <a16:creationId xmlns:a16="http://schemas.microsoft.com/office/drawing/2014/main" id="{CB84C8A1-6AD7-8F4A-989A-5361536F011C}"/>
              </a:ext>
            </a:extLst>
          </p:cNvPr>
          <p:cNvPicPr>
            <a:picLocks noChangeAspect="1"/>
          </p:cNvPicPr>
          <p:nvPr/>
        </p:nvPicPr>
        <p:blipFill>
          <a:blip r:embed="rId4"/>
          <a:stretch>
            <a:fillRect/>
          </a:stretch>
        </p:blipFill>
        <p:spPr>
          <a:xfrm>
            <a:off x="10846692" y="3569081"/>
            <a:ext cx="2309380" cy="2352305"/>
          </a:xfrm>
          <a:prstGeom prst="rect">
            <a:avLst/>
          </a:prstGeom>
        </p:spPr>
      </p:pic>
      <p:sp>
        <p:nvSpPr>
          <p:cNvPr id="56" name="TextBox 55">
            <a:extLst>
              <a:ext uri="{FF2B5EF4-FFF2-40B4-BE49-F238E27FC236}">
                <a16:creationId xmlns:a16="http://schemas.microsoft.com/office/drawing/2014/main" id="{E7718284-9733-BA40-8BD8-042F0EECE904}"/>
              </a:ext>
            </a:extLst>
          </p:cNvPr>
          <p:cNvSpPr txBox="1"/>
          <p:nvPr/>
        </p:nvSpPr>
        <p:spPr>
          <a:xfrm>
            <a:off x="622695" y="4365637"/>
            <a:ext cx="1888700" cy="369332"/>
          </a:xfrm>
          <a:prstGeom prst="rect">
            <a:avLst/>
          </a:prstGeom>
          <a:noFill/>
        </p:spPr>
        <p:txBody>
          <a:bodyPr wrap="square" rtlCol="0">
            <a:spAutoFit/>
          </a:bodyPr>
          <a:lstStyle/>
          <a:p>
            <a:r>
              <a:rPr lang="en-US" sz="1800">
                <a:solidFill>
                  <a:srgbClr val="CC0000"/>
                </a:solidFill>
                <a:latin typeface="Arial Rounded MT Bold" panose="020F0704030504030204" pitchFamily="34" charset="77"/>
              </a:rPr>
              <a:t>Request</a:t>
            </a:r>
          </a:p>
        </p:txBody>
      </p:sp>
      <p:sp>
        <p:nvSpPr>
          <p:cNvPr id="57" name="TextBox 56">
            <a:extLst>
              <a:ext uri="{FF2B5EF4-FFF2-40B4-BE49-F238E27FC236}">
                <a16:creationId xmlns:a16="http://schemas.microsoft.com/office/drawing/2014/main" id="{12E5896C-3B5B-8040-A949-A0247F48CC52}"/>
              </a:ext>
            </a:extLst>
          </p:cNvPr>
          <p:cNvSpPr txBox="1"/>
          <p:nvPr/>
        </p:nvSpPr>
        <p:spPr>
          <a:xfrm>
            <a:off x="622426" y="4751997"/>
            <a:ext cx="1908530" cy="646331"/>
          </a:xfrm>
          <a:prstGeom prst="rect">
            <a:avLst/>
          </a:prstGeom>
          <a:noFill/>
        </p:spPr>
        <p:txBody>
          <a:bodyPr wrap="square" rtlCol="0">
            <a:spAutoFit/>
          </a:bodyPr>
          <a:lstStyle/>
          <a:p>
            <a:r>
              <a:rPr lang="en-US" sz="1800">
                <a:solidFill>
                  <a:srgbClr val="CCCC00"/>
                </a:solidFill>
                <a:latin typeface="Arial Rounded MT Bold" panose="020F0704030504030204" pitchFamily="34" charset="77"/>
              </a:rPr>
              <a:t>Response from </a:t>
            </a:r>
          </a:p>
          <a:p>
            <a:r>
              <a:rPr lang="en-US" sz="1800">
                <a:solidFill>
                  <a:srgbClr val="CCCC00"/>
                </a:solidFill>
                <a:latin typeface="Arial Rounded MT Bold" panose="020F0704030504030204" pitchFamily="34" charset="77"/>
              </a:rPr>
              <a:t>the </a:t>
            </a:r>
            <a:r>
              <a:rPr lang="en-US" sz="1800" b="1">
                <a:solidFill>
                  <a:srgbClr val="CCCC00"/>
                </a:solidFill>
                <a:latin typeface="Arial Rounded MT Bold" panose="020F0704030504030204" pitchFamily="34" charset="77"/>
              </a:rPr>
              <a:t>old</a:t>
            </a:r>
            <a:r>
              <a:rPr lang="en-US" sz="1800">
                <a:solidFill>
                  <a:srgbClr val="CCCC00"/>
                </a:solidFill>
                <a:latin typeface="Arial Rounded MT Bold" panose="020F0704030504030204" pitchFamily="34" charset="77"/>
              </a:rPr>
              <a:t> cluster</a:t>
            </a:r>
          </a:p>
        </p:txBody>
      </p:sp>
      <p:sp>
        <p:nvSpPr>
          <p:cNvPr id="58" name="TextBox 57">
            <a:extLst>
              <a:ext uri="{FF2B5EF4-FFF2-40B4-BE49-F238E27FC236}">
                <a16:creationId xmlns:a16="http://schemas.microsoft.com/office/drawing/2014/main" id="{605979D4-E821-124B-9296-C5157ED0DA86}"/>
              </a:ext>
            </a:extLst>
          </p:cNvPr>
          <p:cNvSpPr txBox="1"/>
          <p:nvPr/>
        </p:nvSpPr>
        <p:spPr>
          <a:xfrm>
            <a:off x="622426" y="5398328"/>
            <a:ext cx="1922946" cy="646331"/>
          </a:xfrm>
          <a:prstGeom prst="rect">
            <a:avLst/>
          </a:prstGeom>
          <a:noFill/>
        </p:spPr>
        <p:txBody>
          <a:bodyPr wrap="square" rtlCol="0">
            <a:spAutoFit/>
          </a:bodyPr>
          <a:lstStyle/>
          <a:p>
            <a:r>
              <a:rPr lang="en-US" sz="1800">
                <a:solidFill>
                  <a:srgbClr val="660099"/>
                </a:solidFill>
                <a:latin typeface="Arial Rounded MT Bold" panose="020F0704030504030204" pitchFamily="34" charset="77"/>
              </a:rPr>
              <a:t>Response from </a:t>
            </a:r>
          </a:p>
          <a:p>
            <a:r>
              <a:rPr lang="en-US" sz="1800">
                <a:solidFill>
                  <a:srgbClr val="660099"/>
                </a:solidFill>
                <a:latin typeface="Arial Rounded MT Bold" panose="020F0704030504030204" pitchFamily="34" charset="77"/>
              </a:rPr>
              <a:t>the new cluster</a:t>
            </a:r>
          </a:p>
        </p:txBody>
      </p:sp>
      <p:sp>
        <p:nvSpPr>
          <p:cNvPr id="64" name="Title 1">
            <a:extLst>
              <a:ext uri="{FF2B5EF4-FFF2-40B4-BE49-F238E27FC236}">
                <a16:creationId xmlns:a16="http://schemas.microsoft.com/office/drawing/2014/main" id="{7A8E1C69-6511-5D4A-9C4E-F45215A9886A}"/>
              </a:ext>
            </a:extLst>
          </p:cNvPr>
          <p:cNvSpPr>
            <a:spLocks noGrp="1"/>
          </p:cNvSpPr>
          <p:nvPr>
            <p:ph type="title"/>
          </p:nvPr>
        </p:nvSpPr>
        <p:spPr>
          <a:xfrm>
            <a:off x="308769" y="120649"/>
            <a:ext cx="11567319" cy="978807"/>
          </a:xfrm>
          <a:prstGeom prst="rect">
            <a:avLst/>
          </a:prstGeom>
        </p:spPr>
        <p:txBody>
          <a:bodyPr/>
          <a:lstStyle/>
          <a:p>
            <a:r>
              <a:rPr lang="en-US" sz="3600"/>
              <a:t>Testing in Production</a:t>
            </a:r>
            <a:br>
              <a:rPr lang="en-US" sz="3600"/>
            </a:br>
            <a:r>
              <a:rPr lang="en-US" sz="3000"/>
              <a:t>The How</a:t>
            </a:r>
          </a:p>
        </p:txBody>
      </p:sp>
      <p:sp>
        <p:nvSpPr>
          <p:cNvPr id="59" name="TextBox 58">
            <a:extLst>
              <a:ext uri="{FF2B5EF4-FFF2-40B4-BE49-F238E27FC236}">
                <a16:creationId xmlns:a16="http://schemas.microsoft.com/office/drawing/2014/main" id="{8A43732C-1010-B047-A1F3-B2816244899D}"/>
              </a:ext>
            </a:extLst>
          </p:cNvPr>
          <p:cNvSpPr txBox="1"/>
          <p:nvPr/>
        </p:nvSpPr>
        <p:spPr>
          <a:xfrm>
            <a:off x="2778737" y="1462602"/>
            <a:ext cx="1918741" cy="461665"/>
          </a:xfrm>
          <a:prstGeom prst="rect">
            <a:avLst/>
          </a:prstGeom>
          <a:noFill/>
          <a:ln w="12700">
            <a:noFill/>
          </a:ln>
        </p:spPr>
        <p:txBody>
          <a:bodyPr wrap="square" rtlCol="0">
            <a:spAutoFit/>
          </a:bodyPr>
          <a:lstStyle/>
          <a:p>
            <a:r>
              <a:rPr lang="en-US" sz="2400">
                <a:latin typeface="Arial Rounded MT Bold" panose="020F0704030504030204" pitchFamily="34" charset="77"/>
              </a:rPr>
              <a:t>CQL Client</a:t>
            </a:r>
          </a:p>
        </p:txBody>
      </p:sp>
      <p:sp>
        <p:nvSpPr>
          <p:cNvPr id="60" name="TextBox 59">
            <a:extLst>
              <a:ext uri="{FF2B5EF4-FFF2-40B4-BE49-F238E27FC236}">
                <a16:creationId xmlns:a16="http://schemas.microsoft.com/office/drawing/2014/main" id="{C5177F99-2342-DC4F-8888-DCEE4E878DC3}"/>
              </a:ext>
            </a:extLst>
          </p:cNvPr>
          <p:cNvSpPr txBox="1"/>
          <p:nvPr/>
        </p:nvSpPr>
        <p:spPr>
          <a:xfrm>
            <a:off x="3495161" y="4782776"/>
            <a:ext cx="1506649" cy="646331"/>
          </a:xfrm>
          <a:prstGeom prst="rect">
            <a:avLst/>
          </a:prstGeom>
          <a:noFill/>
          <a:ln w="12700">
            <a:noFill/>
          </a:ln>
        </p:spPr>
        <p:txBody>
          <a:bodyPr wrap="square" rtlCol="0">
            <a:spAutoFit/>
          </a:bodyPr>
          <a:lstStyle/>
          <a:p>
            <a:pPr algn="ctr"/>
            <a:r>
              <a:rPr lang="en-US" sz="1800">
                <a:latin typeface="Arial Rounded MT Bold" panose="020F0704030504030204" pitchFamily="34" charset="77"/>
              </a:rPr>
              <a:t>Metrics</a:t>
            </a:r>
          </a:p>
          <a:p>
            <a:pPr algn="ctr"/>
            <a:r>
              <a:rPr lang="en-US" sz="1800">
                <a:latin typeface="Arial Rounded MT Bold" panose="020F0704030504030204" pitchFamily="34" charset="77"/>
              </a:rPr>
              <a:t>registry</a:t>
            </a:r>
          </a:p>
        </p:txBody>
      </p:sp>
      <p:sp>
        <p:nvSpPr>
          <p:cNvPr id="61" name="TextBox 60">
            <a:extLst>
              <a:ext uri="{FF2B5EF4-FFF2-40B4-BE49-F238E27FC236}">
                <a16:creationId xmlns:a16="http://schemas.microsoft.com/office/drawing/2014/main" id="{DF911F9B-ABB0-FD46-8A96-9FDA73B7D436}"/>
              </a:ext>
            </a:extLst>
          </p:cNvPr>
          <p:cNvSpPr txBox="1"/>
          <p:nvPr/>
        </p:nvSpPr>
        <p:spPr>
          <a:xfrm>
            <a:off x="611424" y="1017154"/>
            <a:ext cx="1918741" cy="830997"/>
          </a:xfrm>
          <a:prstGeom prst="rect">
            <a:avLst/>
          </a:prstGeom>
          <a:noFill/>
          <a:ln>
            <a:noFill/>
          </a:ln>
        </p:spPr>
        <p:txBody>
          <a:bodyPr wrap="square" rtlCol="0">
            <a:spAutoFit/>
          </a:bodyPr>
          <a:lstStyle/>
          <a:p>
            <a:r>
              <a:rPr lang="en-US" sz="2400">
                <a:latin typeface="Arial Rounded MT Bold" panose="020F0704030504030204" pitchFamily="34" charset="77"/>
              </a:rPr>
              <a:t>Application Server</a:t>
            </a:r>
          </a:p>
        </p:txBody>
      </p:sp>
      <p:sp>
        <p:nvSpPr>
          <p:cNvPr id="91" name="TextBox 90">
            <a:extLst>
              <a:ext uri="{FF2B5EF4-FFF2-40B4-BE49-F238E27FC236}">
                <a16:creationId xmlns:a16="http://schemas.microsoft.com/office/drawing/2014/main" id="{84120ADB-3FA2-5745-8F53-B95A1B2214E3}"/>
              </a:ext>
            </a:extLst>
          </p:cNvPr>
          <p:cNvSpPr txBox="1"/>
          <p:nvPr/>
        </p:nvSpPr>
        <p:spPr>
          <a:xfrm>
            <a:off x="3522373" y="3050432"/>
            <a:ext cx="1506648" cy="923330"/>
          </a:xfrm>
          <a:prstGeom prst="rect">
            <a:avLst/>
          </a:prstGeom>
          <a:noFill/>
          <a:ln w="12700">
            <a:noFill/>
          </a:ln>
        </p:spPr>
        <p:txBody>
          <a:bodyPr wrap="square" rtlCol="0">
            <a:spAutoFit/>
          </a:bodyPr>
          <a:lstStyle/>
          <a:p>
            <a:pPr algn="ctr"/>
            <a:r>
              <a:rPr lang="en-US" sz="1800">
                <a:latin typeface="Arial Rounded MT Bold" panose="020F0704030504030204" pitchFamily="34" charset="77"/>
              </a:rPr>
              <a:t>MIGRATION</a:t>
            </a:r>
          </a:p>
          <a:p>
            <a:pPr algn="ctr"/>
            <a:r>
              <a:rPr lang="en-US" sz="1800">
                <a:latin typeface="Arial Rounded MT Bold" panose="020F0704030504030204" pitchFamily="34" charset="77"/>
              </a:rPr>
              <a:t>Strategy Executor</a:t>
            </a:r>
          </a:p>
        </p:txBody>
      </p:sp>
      <p:sp>
        <p:nvSpPr>
          <p:cNvPr id="92" name="TextBox 91">
            <a:extLst>
              <a:ext uri="{FF2B5EF4-FFF2-40B4-BE49-F238E27FC236}">
                <a16:creationId xmlns:a16="http://schemas.microsoft.com/office/drawing/2014/main" id="{92C75D1F-4C32-A449-BC01-0C3D3108CB8C}"/>
              </a:ext>
            </a:extLst>
          </p:cNvPr>
          <p:cNvSpPr txBox="1"/>
          <p:nvPr/>
        </p:nvSpPr>
        <p:spPr>
          <a:xfrm>
            <a:off x="7011165" y="2068731"/>
            <a:ext cx="1918741" cy="923330"/>
          </a:xfrm>
          <a:prstGeom prst="rect">
            <a:avLst/>
          </a:prstGeom>
          <a:noFill/>
          <a:ln w="12700">
            <a:noFill/>
          </a:ln>
        </p:spPr>
        <p:txBody>
          <a:bodyPr wrap="square" rtlCol="0">
            <a:spAutoFit/>
          </a:bodyPr>
          <a:lstStyle/>
          <a:p>
            <a:pPr algn="ctr"/>
            <a:r>
              <a:rPr lang="en-US" sz="1800">
                <a:latin typeface="Arial Rounded MT Bold" panose="020F0704030504030204" pitchFamily="34" charset="77"/>
              </a:rPr>
              <a:t>ACTIVE </a:t>
            </a:r>
          </a:p>
          <a:p>
            <a:pPr algn="ctr"/>
            <a:r>
              <a:rPr lang="en-US" sz="1800">
                <a:latin typeface="Arial Rounded MT Bold" panose="020F0704030504030204" pitchFamily="34" charset="77"/>
              </a:rPr>
              <a:t>Strategy Executor</a:t>
            </a:r>
          </a:p>
        </p:txBody>
      </p:sp>
      <p:sp>
        <p:nvSpPr>
          <p:cNvPr id="93" name="TextBox 92">
            <a:extLst>
              <a:ext uri="{FF2B5EF4-FFF2-40B4-BE49-F238E27FC236}">
                <a16:creationId xmlns:a16="http://schemas.microsoft.com/office/drawing/2014/main" id="{F73CFDBD-BFB6-ED4C-8ECA-FA775C93C793}"/>
              </a:ext>
            </a:extLst>
          </p:cNvPr>
          <p:cNvSpPr txBox="1"/>
          <p:nvPr/>
        </p:nvSpPr>
        <p:spPr>
          <a:xfrm>
            <a:off x="6981702" y="4112755"/>
            <a:ext cx="1918741" cy="923330"/>
          </a:xfrm>
          <a:prstGeom prst="rect">
            <a:avLst/>
          </a:prstGeom>
          <a:noFill/>
          <a:ln w="12700">
            <a:noFill/>
          </a:ln>
        </p:spPr>
        <p:txBody>
          <a:bodyPr wrap="square" rtlCol="0">
            <a:spAutoFit/>
          </a:bodyPr>
          <a:lstStyle/>
          <a:p>
            <a:pPr algn="ctr"/>
            <a:r>
              <a:rPr lang="en-US" sz="1800">
                <a:latin typeface="Arial Rounded MT Bold" panose="020F0704030504030204" pitchFamily="34" charset="77"/>
              </a:rPr>
              <a:t>PASSIVE </a:t>
            </a:r>
          </a:p>
          <a:p>
            <a:pPr algn="ctr"/>
            <a:r>
              <a:rPr lang="en-US" sz="1800">
                <a:latin typeface="Arial Rounded MT Bold" panose="020F0704030504030204" pitchFamily="34" charset="77"/>
              </a:rPr>
              <a:t>Strategy Executor</a:t>
            </a:r>
          </a:p>
        </p:txBody>
      </p:sp>
      <p:sp>
        <p:nvSpPr>
          <p:cNvPr id="103" name="TextBox 102">
            <a:extLst>
              <a:ext uri="{FF2B5EF4-FFF2-40B4-BE49-F238E27FC236}">
                <a16:creationId xmlns:a16="http://schemas.microsoft.com/office/drawing/2014/main" id="{5D599993-C139-474C-A847-0BAB4FF330C2}"/>
              </a:ext>
            </a:extLst>
          </p:cNvPr>
          <p:cNvSpPr txBox="1"/>
          <p:nvPr/>
        </p:nvSpPr>
        <p:spPr>
          <a:xfrm>
            <a:off x="543489" y="2747238"/>
            <a:ext cx="1375514" cy="646331"/>
          </a:xfrm>
          <a:prstGeom prst="rect">
            <a:avLst/>
          </a:prstGeom>
          <a:noFill/>
          <a:ln>
            <a:noFill/>
          </a:ln>
        </p:spPr>
        <p:txBody>
          <a:bodyPr wrap="square" rtlCol="0">
            <a:spAutoFit/>
          </a:bodyPr>
          <a:lstStyle/>
          <a:p>
            <a:pPr algn="ctr"/>
            <a:r>
              <a:rPr lang="en-US" sz="1800">
                <a:latin typeface="Arial Rounded MT Bold" panose="020F0704030504030204" pitchFamily="34" charset="77"/>
              </a:rPr>
              <a:t>Business</a:t>
            </a:r>
          </a:p>
          <a:p>
            <a:pPr algn="ctr"/>
            <a:r>
              <a:rPr lang="en-US" sz="1800">
                <a:latin typeface="Arial Rounded MT Bold" panose="020F0704030504030204" pitchFamily="34" charset="77"/>
              </a:rPr>
              <a:t>Logic</a:t>
            </a:r>
          </a:p>
        </p:txBody>
      </p:sp>
      <p:pic>
        <p:nvPicPr>
          <p:cNvPr id="10" name="Picture 9">
            <a:extLst>
              <a:ext uri="{FF2B5EF4-FFF2-40B4-BE49-F238E27FC236}">
                <a16:creationId xmlns:a16="http://schemas.microsoft.com/office/drawing/2014/main" id="{39C854BB-94FD-004A-8BD0-7C2BE896CEE3}"/>
              </a:ext>
            </a:extLst>
          </p:cNvPr>
          <p:cNvPicPr>
            <a:picLocks noChangeAspect="1"/>
          </p:cNvPicPr>
          <p:nvPr/>
        </p:nvPicPr>
        <p:blipFill>
          <a:blip r:embed="rId5"/>
          <a:stretch>
            <a:fillRect/>
          </a:stretch>
        </p:blipFill>
        <p:spPr>
          <a:xfrm>
            <a:off x="1850511" y="3080496"/>
            <a:ext cx="1359308" cy="432000"/>
          </a:xfrm>
          <a:prstGeom prst="rect">
            <a:avLst/>
          </a:prstGeom>
        </p:spPr>
      </p:pic>
      <p:pic>
        <p:nvPicPr>
          <p:cNvPr id="11" name="Picture 10">
            <a:extLst>
              <a:ext uri="{FF2B5EF4-FFF2-40B4-BE49-F238E27FC236}">
                <a16:creationId xmlns:a16="http://schemas.microsoft.com/office/drawing/2014/main" id="{E0B16B2F-98A6-5A4F-B9D3-A150681356C3}"/>
              </a:ext>
            </a:extLst>
          </p:cNvPr>
          <p:cNvPicPr>
            <a:picLocks/>
          </p:cNvPicPr>
          <p:nvPr/>
        </p:nvPicPr>
        <p:blipFill>
          <a:blip r:embed="rId6"/>
          <a:stretch>
            <a:fillRect/>
          </a:stretch>
        </p:blipFill>
        <p:spPr>
          <a:xfrm rot="10800000">
            <a:off x="1890207" y="3568213"/>
            <a:ext cx="1332000" cy="432000"/>
          </a:xfrm>
          <a:prstGeom prst="rect">
            <a:avLst/>
          </a:prstGeom>
        </p:spPr>
      </p:pic>
      <p:pic>
        <p:nvPicPr>
          <p:cNvPr id="62" name="Picture 61">
            <a:extLst>
              <a:ext uri="{FF2B5EF4-FFF2-40B4-BE49-F238E27FC236}">
                <a16:creationId xmlns:a16="http://schemas.microsoft.com/office/drawing/2014/main" id="{AF2AAE15-11E0-E141-A991-2D3C7E7717E9}"/>
              </a:ext>
            </a:extLst>
          </p:cNvPr>
          <p:cNvPicPr>
            <a:picLocks noChangeAspect="1"/>
          </p:cNvPicPr>
          <p:nvPr/>
        </p:nvPicPr>
        <p:blipFill>
          <a:blip r:embed="rId5"/>
          <a:stretch>
            <a:fillRect/>
          </a:stretch>
        </p:blipFill>
        <p:spPr>
          <a:xfrm rot="20231551">
            <a:off x="5267425" y="2420364"/>
            <a:ext cx="1754910" cy="432000"/>
          </a:xfrm>
          <a:prstGeom prst="rect">
            <a:avLst/>
          </a:prstGeom>
        </p:spPr>
      </p:pic>
      <p:pic>
        <p:nvPicPr>
          <p:cNvPr id="66" name="Picture 65">
            <a:extLst>
              <a:ext uri="{FF2B5EF4-FFF2-40B4-BE49-F238E27FC236}">
                <a16:creationId xmlns:a16="http://schemas.microsoft.com/office/drawing/2014/main" id="{87D456AA-735D-F54C-B1F3-173EFBC8644F}"/>
              </a:ext>
            </a:extLst>
          </p:cNvPr>
          <p:cNvPicPr>
            <a:picLocks/>
          </p:cNvPicPr>
          <p:nvPr/>
        </p:nvPicPr>
        <p:blipFill>
          <a:blip r:embed="rId6"/>
          <a:stretch>
            <a:fillRect/>
          </a:stretch>
        </p:blipFill>
        <p:spPr>
          <a:xfrm rot="9451529">
            <a:off x="5252656" y="2769386"/>
            <a:ext cx="1737139" cy="432000"/>
          </a:xfrm>
          <a:prstGeom prst="rect">
            <a:avLst/>
          </a:prstGeom>
        </p:spPr>
      </p:pic>
      <p:pic>
        <p:nvPicPr>
          <p:cNvPr id="67" name="Picture 66">
            <a:extLst>
              <a:ext uri="{FF2B5EF4-FFF2-40B4-BE49-F238E27FC236}">
                <a16:creationId xmlns:a16="http://schemas.microsoft.com/office/drawing/2014/main" id="{07B7BB85-8E6A-2443-83BC-321BC78B5FBE}"/>
              </a:ext>
            </a:extLst>
          </p:cNvPr>
          <p:cNvPicPr>
            <a:picLocks noChangeAspect="1"/>
          </p:cNvPicPr>
          <p:nvPr/>
        </p:nvPicPr>
        <p:blipFill>
          <a:blip r:embed="rId5"/>
          <a:stretch>
            <a:fillRect/>
          </a:stretch>
        </p:blipFill>
        <p:spPr>
          <a:xfrm rot="1345841">
            <a:off x="5308221" y="3680038"/>
            <a:ext cx="1673318" cy="432000"/>
          </a:xfrm>
          <a:prstGeom prst="rect">
            <a:avLst/>
          </a:prstGeom>
        </p:spPr>
      </p:pic>
      <p:pic>
        <p:nvPicPr>
          <p:cNvPr id="12" name="Picture 11">
            <a:extLst>
              <a:ext uri="{FF2B5EF4-FFF2-40B4-BE49-F238E27FC236}">
                <a16:creationId xmlns:a16="http://schemas.microsoft.com/office/drawing/2014/main" id="{F05D5D54-187C-B04E-B263-88C07F6152E8}"/>
              </a:ext>
            </a:extLst>
          </p:cNvPr>
          <p:cNvPicPr>
            <a:picLocks/>
          </p:cNvPicPr>
          <p:nvPr/>
        </p:nvPicPr>
        <p:blipFill>
          <a:blip r:embed="rId7"/>
          <a:stretch>
            <a:fillRect/>
          </a:stretch>
        </p:blipFill>
        <p:spPr>
          <a:xfrm rot="12148174">
            <a:off x="5220000" y="4032000"/>
            <a:ext cx="1763352" cy="432000"/>
          </a:xfrm>
          <a:prstGeom prst="rect">
            <a:avLst/>
          </a:prstGeom>
        </p:spPr>
      </p:pic>
      <p:pic>
        <p:nvPicPr>
          <p:cNvPr id="69" name="Picture 68">
            <a:extLst>
              <a:ext uri="{FF2B5EF4-FFF2-40B4-BE49-F238E27FC236}">
                <a16:creationId xmlns:a16="http://schemas.microsoft.com/office/drawing/2014/main" id="{BE9F0E74-B0AF-DE43-9BED-7A460D658DB8}"/>
              </a:ext>
            </a:extLst>
          </p:cNvPr>
          <p:cNvPicPr>
            <a:picLocks noChangeAspect="1"/>
          </p:cNvPicPr>
          <p:nvPr/>
        </p:nvPicPr>
        <p:blipFill>
          <a:blip r:embed="rId5"/>
          <a:stretch>
            <a:fillRect/>
          </a:stretch>
        </p:blipFill>
        <p:spPr>
          <a:xfrm rot="20955619">
            <a:off x="9092502" y="1731014"/>
            <a:ext cx="1754910" cy="432000"/>
          </a:xfrm>
          <a:prstGeom prst="rect">
            <a:avLst/>
          </a:prstGeom>
        </p:spPr>
      </p:pic>
      <p:pic>
        <p:nvPicPr>
          <p:cNvPr id="73" name="Picture 72">
            <a:extLst>
              <a:ext uri="{FF2B5EF4-FFF2-40B4-BE49-F238E27FC236}">
                <a16:creationId xmlns:a16="http://schemas.microsoft.com/office/drawing/2014/main" id="{FF434713-4286-4342-A0E0-71FF754EE71B}"/>
              </a:ext>
            </a:extLst>
          </p:cNvPr>
          <p:cNvPicPr>
            <a:picLocks/>
          </p:cNvPicPr>
          <p:nvPr/>
        </p:nvPicPr>
        <p:blipFill>
          <a:blip r:embed="rId6"/>
          <a:stretch>
            <a:fillRect/>
          </a:stretch>
        </p:blipFill>
        <p:spPr>
          <a:xfrm rot="10237059">
            <a:off x="9116549" y="2194400"/>
            <a:ext cx="1737139" cy="432000"/>
          </a:xfrm>
          <a:prstGeom prst="rect">
            <a:avLst/>
          </a:prstGeom>
        </p:spPr>
      </p:pic>
      <p:pic>
        <p:nvPicPr>
          <p:cNvPr id="75" name="Picture 74">
            <a:extLst>
              <a:ext uri="{FF2B5EF4-FFF2-40B4-BE49-F238E27FC236}">
                <a16:creationId xmlns:a16="http://schemas.microsoft.com/office/drawing/2014/main" id="{C393DE90-7299-D74C-81B5-849A8ECDC321}"/>
              </a:ext>
            </a:extLst>
          </p:cNvPr>
          <p:cNvPicPr>
            <a:picLocks noChangeAspect="1"/>
          </p:cNvPicPr>
          <p:nvPr/>
        </p:nvPicPr>
        <p:blipFill>
          <a:blip r:embed="rId5"/>
          <a:stretch>
            <a:fillRect/>
          </a:stretch>
        </p:blipFill>
        <p:spPr>
          <a:xfrm>
            <a:off x="9038424" y="4221799"/>
            <a:ext cx="1891651" cy="432000"/>
          </a:xfrm>
          <a:prstGeom prst="rect">
            <a:avLst/>
          </a:prstGeom>
        </p:spPr>
      </p:pic>
      <p:pic>
        <p:nvPicPr>
          <p:cNvPr id="85" name="Picture 84">
            <a:extLst>
              <a:ext uri="{FF2B5EF4-FFF2-40B4-BE49-F238E27FC236}">
                <a16:creationId xmlns:a16="http://schemas.microsoft.com/office/drawing/2014/main" id="{926651DF-DF23-AB40-9F5D-6DA4EB80449E}"/>
              </a:ext>
            </a:extLst>
          </p:cNvPr>
          <p:cNvPicPr>
            <a:picLocks/>
          </p:cNvPicPr>
          <p:nvPr/>
        </p:nvPicPr>
        <p:blipFill>
          <a:blip r:embed="rId7"/>
          <a:stretch>
            <a:fillRect/>
          </a:stretch>
        </p:blipFill>
        <p:spPr>
          <a:xfrm rot="10800000">
            <a:off x="9000000" y="4608000"/>
            <a:ext cx="1918740" cy="432000"/>
          </a:xfrm>
          <a:prstGeom prst="rect">
            <a:avLst/>
          </a:prstGeom>
        </p:spPr>
      </p:pic>
      <p:pic>
        <p:nvPicPr>
          <p:cNvPr id="13" name="Picture 12">
            <a:extLst>
              <a:ext uri="{FF2B5EF4-FFF2-40B4-BE49-F238E27FC236}">
                <a16:creationId xmlns:a16="http://schemas.microsoft.com/office/drawing/2014/main" id="{A1F85953-1B55-3441-97BC-0864511186C7}"/>
              </a:ext>
            </a:extLst>
          </p:cNvPr>
          <p:cNvPicPr>
            <a:picLocks/>
          </p:cNvPicPr>
          <p:nvPr/>
        </p:nvPicPr>
        <p:blipFill>
          <a:blip r:embed="rId8"/>
          <a:stretch>
            <a:fillRect/>
          </a:stretch>
        </p:blipFill>
        <p:spPr>
          <a:xfrm>
            <a:off x="3777219" y="4101929"/>
            <a:ext cx="432000" cy="637235"/>
          </a:xfrm>
          <a:prstGeom prst="rect">
            <a:avLst/>
          </a:prstGeom>
        </p:spPr>
      </p:pic>
      <p:pic>
        <p:nvPicPr>
          <p:cNvPr id="14" name="Picture 13">
            <a:extLst>
              <a:ext uri="{FF2B5EF4-FFF2-40B4-BE49-F238E27FC236}">
                <a16:creationId xmlns:a16="http://schemas.microsoft.com/office/drawing/2014/main" id="{F6F95DF3-6AB9-B344-B559-060E6CA2AE03}"/>
              </a:ext>
            </a:extLst>
          </p:cNvPr>
          <p:cNvPicPr>
            <a:picLocks/>
          </p:cNvPicPr>
          <p:nvPr/>
        </p:nvPicPr>
        <p:blipFill>
          <a:blip r:embed="rId9"/>
          <a:stretch>
            <a:fillRect/>
          </a:stretch>
        </p:blipFill>
        <p:spPr>
          <a:xfrm>
            <a:off x="4356664" y="4097289"/>
            <a:ext cx="432000" cy="635294"/>
          </a:xfrm>
          <a:prstGeom prst="rect">
            <a:avLst/>
          </a:prstGeom>
        </p:spPr>
      </p:pic>
      <p:pic>
        <p:nvPicPr>
          <p:cNvPr id="28" name="Picture 27">
            <a:extLst>
              <a:ext uri="{FF2B5EF4-FFF2-40B4-BE49-F238E27FC236}">
                <a16:creationId xmlns:a16="http://schemas.microsoft.com/office/drawing/2014/main" id="{A92B7345-E5B6-1C43-B7F6-F2693034754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103986092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B4253-CD7E-6340-A54B-5225E62F7DD6}"/>
              </a:ext>
            </a:extLst>
          </p:cNvPr>
          <p:cNvSpPr>
            <a:spLocks noGrp="1"/>
          </p:cNvSpPr>
          <p:nvPr>
            <p:ph type="title"/>
          </p:nvPr>
        </p:nvSpPr>
        <p:spPr/>
        <p:txBody>
          <a:bodyPr/>
          <a:lstStyle/>
          <a:p>
            <a:r>
              <a:rPr lang="en-US" sz="3600">
                <a:latin typeface="Arial Rounded MT Bold" panose="020F0704030504030204" pitchFamily="34" charset="77"/>
              </a:rPr>
              <a:t>About us</a:t>
            </a:r>
          </a:p>
        </p:txBody>
      </p:sp>
      <p:sp>
        <p:nvSpPr>
          <p:cNvPr id="3" name="Content Placeholder 2">
            <a:extLst>
              <a:ext uri="{FF2B5EF4-FFF2-40B4-BE49-F238E27FC236}">
                <a16:creationId xmlns:a16="http://schemas.microsoft.com/office/drawing/2014/main" id="{89AF03F1-E153-604E-8391-674129E51D6E}"/>
              </a:ext>
            </a:extLst>
          </p:cNvPr>
          <p:cNvSpPr>
            <a:spLocks noGrp="1"/>
          </p:cNvSpPr>
          <p:nvPr>
            <p:ph idx="1"/>
          </p:nvPr>
        </p:nvSpPr>
        <p:spPr/>
        <p:txBody>
          <a:bodyPr/>
          <a:lstStyle/>
          <a:p>
            <a:pPr>
              <a:lnSpc>
                <a:spcPct val="200000"/>
              </a:lnSpc>
              <a:buFont typeface="Wingdings" pitchFamily="2" charset="2"/>
              <a:buChar char="q"/>
            </a:pPr>
            <a:r>
              <a:rPr lang="en-US" sz="2400">
                <a:latin typeface="Arial Rounded MT Bold" panose="020F0704030504030204" pitchFamily="34" charset="77"/>
              </a:rPr>
              <a:t>Engineers in Adobe Audience Manger</a:t>
            </a:r>
          </a:p>
          <a:p>
            <a:pPr lvl="1">
              <a:lnSpc>
                <a:spcPct val="200000"/>
              </a:lnSpc>
              <a:buFont typeface="Wingdings" pitchFamily="2" charset="2"/>
              <a:buChar char="§"/>
            </a:pPr>
            <a:r>
              <a:rPr lang="en-US">
                <a:latin typeface="Arial Rounded MT Bold" panose="020F0704030504030204" pitchFamily="34" charset="77"/>
              </a:rPr>
              <a:t>Data Management Platform</a:t>
            </a:r>
          </a:p>
          <a:p>
            <a:pPr lvl="1">
              <a:lnSpc>
                <a:spcPct val="150000"/>
              </a:lnSpc>
              <a:buFont typeface="Wingdings" pitchFamily="2" charset="2"/>
              <a:buChar char="§"/>
            </a:pPr>
            <a:r>
              <a:rPr lang="en-US">
                <a:latin typeface="Arial Rounded MT Bold" panose="020F0704030504030204" pitchFamily="34" charset="77"/>
              </a:rPr>
              <a:t>Handles a lot of data</a:t>
            </a:r>
          </a:p>
          <a:p>
            <a:pPr lvl="2">
              <a:lnSpc>
                <a:spcPct val="150000"/>
              </a:lnSpc>
              <a:buFont typeface="Wingdings" pitchFamily="2" charset="2"/>
              <a:buChar char="§"/>
            </a:pPr>
            <a:r>
              <a:rPr lang="en-US"/>
              <a:t>200 TB of data</a:t>
            </a:r>
          </a:p>
          <a:p>
            <a:pPr lvl="2">
              <a:lnSpc>
                <a:spcPct val="150000"/>
              </a:lnSpc>
              <a:buFont typeface="Wingdings" pitchFamily="2" charset="2"/>
              <a:buChar char="§"/>
            </a:pPr>
            <a:r>
              <a:rPr lang="en-US">
                <a:latin typeface="Arial Rounded MT Bold" panose="020F0704030504030204" pitchFamily="34" charset="77"/>
              </a:rPr>
              <a:t>150 BIL requests / day</a:t>
            </a:r>
          </a:p>
          <a:p>
            <a:pPr lvl="1">
              <a:lnSpc>
                <a:spcPct val="200000"/>
              </a:lnSpc>
              <a:buFont typeface="Wingdings" pitchFamily="2" charset="2"/>
              <a:buChar char="§"/>
            </a:pPr>
            <a:r>
              <a:rPr lang="en-US">
                <a:latin typeface="Arial Rounded MT Bold" panose="020F0704030504030204" pitchFamily="34" charset="77"/>
              </a:rPr>
              <a:t>Over 30 Cassandra clusters with over 500 nodes</a:t>
            </a:r>
          </a:p>
          <a:p>
            <a:pPr lvl="1">
              <a:lnSpc>
                <a:spcPct val="200000"/>
              </a:lnSpc>
              <a:buFont typeface="Wingdings" pitchFamily="2" charset="2"/>
              <a:buChar char="§"/>
            </a:pPr>
            <a:r>
              <a:rPr lang="en-US">
                <a:latin typeface="Arial Rounded MT Bold" panose="020F0704030504030204" pitchFamily="34" charset="77"/>
              </a:rPr>
              <a:t>Small operational overhead</a:t>
            </a:r>
          </a:p>
        </p:txBody>
      </p:sp>
      <p:pic>
        <p:nvPicPr>
          <p:cNvPr id="4" name="Picture 3">
            <a:extLst>
              <a:ext uri="{FF2B5EF4-FFF2-40B4-BE49-F238E27FC236}">
                <a16:creationId xmlns:a16="http://schemas.microsoft.com/office/drawing/2014/main" id="{8E7E2B40-F067-454C-89C0-056C39E55E0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392003114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728F507-CB39-4946-BCCB-A8B7C1319426}"/>
              </a:ext>
            </a:extLst>
          </p:cNvPr>
          <p:cNvSpPr>
            <a:spLocks noGrp="1"/>
          </p:cNvSpPr>
          <p:nvPr>
            <p:ph type="title"/>
          </p:nvPr>
        </p:nvSpPr>
        <p:spPr/>
        <p:txBody>
          <a:bodyPr/>
          <a:lstStyle/>
          <a:p>
            <a:r>
              <a:rPr lang="en-US" sz="3600"/>
              <a:t>Migration Steps</a:t>
            </a:r>
          </a:p>
        </p:txBody>
      </p:sp>
      <p:pic>
        <p:nvPicPr>
          <p:cNvPr id="5" name="Picture 4">
            <a:extLst>
              <a:ext uri="{FF2B5EF4-FFF2-40B4-BE49-F238E27FC236}">
                <a16:creationId xmlns:a16="http://schemas.microsoft.com/office/drawing/2014/main" id="{2FC1575F-4E59-F245-8A05-8F7D68C491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70000" y="1425600"/>
            <a:ext cx="5461000" cy="4038600"/>
          </a:xfrm>
          <a:prstGeom prst="rect">
            <a:avLst/>
          </a:prstGeom>
        </p:spPr>
      </p:pic>
      <p:sp>
        <p:nvSpPr>
          <p:cNvPr id="6" name="TextBox 5">
            <a:extLst>
              <a:ext uri="{FF2B5EF4-FFF2-40B4-BE49-F238E27FC236}">
                <a16:creationId xmlns:a16="http://schemas.microsoft.com/office/drawing/2014/main" id="{2FB6F35A-56D2-B942-9D11-DC19C68A384E}"/>
              </a:ext>
            </a:extLst>
          </p:cNvPr>
          <p:cNvSpPr txBox="1"/>
          <p:nvPr/>
        </p:nvSpPr>
        <p:spPr>
          <a:xfrm>
            <a:off x="8400500" y="3212068"/>
            <a:ext cx="1728631" cy="369332"/>
          </a:xfrm>
          <a:prstGeom prst="rect">
            <a:avLst/>
          </a:prstGeom>
          <a:noFill/>
          <a:ln w="12700">
            <a:noFill/>
          </a:ln>
        </p:spPr>
        <p:txBody>
          <a:bodyPr wrap="square" rtlCol="0">
            <a:spAutoFit/>
          </a:bodyPr>
          <a:lstStyle/>
          <a:p>
            <a:pPr algn="ctr"/>
            <a:r>
              <a:rPr lang="en-US" sz="1800">
                <a:latin typeface="Arial Rounded MT Bold" panose="020F0704030504030204" pitchFamily="34" charset="77"/>
              </a:rPr>
              <a:t>Old Database</a:t>
            </a:r>
          </a:p>
        </p:txBody>
      </p:sp>
      <p:sp>
        <p:nvSpPr>
          <p:cNvPr id="7" name="TextBox 6">
            <a:extLst>
              <a:ext uri="{FF2B5EF4-FFF2-40B4-BE49-F238E27FC236}">
                <a16:creationId xmlns:a16="http://schemas.microsoft.com/office/drawing/2014/main" id="{680A3290-11DC-7542-9160-9B4A0A96E557}"/>
              </a:ext>
            </a:extLst>
          </p:cNvPr>
          <p:cNvSpPr txBox="1"/>
          <p:nvPr/>
        </p:nvSpPr>
        <p:spPr>
          <a:xfrm>
            <a:off x="8391833" y="5432400"/>
            <a:ext cx="1887793" cy="369332"/>
          </a:xfrm>
          <a:prstGeom prst="rect">
            <a:avLst/>
          </a:prstGeom>
          <a:noFill/>
          <a:ln w="12700">
            <a:noFill/>
          </a:ln>
        </p:spPr>
        <p:txBody>
          <a:bodyPr wrap="square" rtlCol="0">
            <a:spAutoFit/>
          </a:bodyPr>
          <a:lstStyle/>
          <a:p>
            <a:pPr algn="ctr"/>
            <a:r>
              <a:rPr lang="en-US" sz="1800">
                <a:latin typeface="Arial Rounded MT Bold" panose="020F0704030504030204" pitchFamily="34" charset="77"/>
              </a:rPr>
              <a:t>New Database</a:t>
            </a:r>
          </a:p>
        </p:txBody>
      </p:sp>
      <p:sp>
        <p:nvSpPr>
          <p:cNvPr id="8" name="TextBox 7">
            <a:extLst>
              <a:ext uri="{FF2B5EF4-FFF2-40B4-BE49-F238E27FC236}">
                <a16:creationId xmlns:a16="http://schemas.microsoft.com/office/drawing/2014/main" id="{E99F9359-C431-F743-A714-3B098DC83961}"/>
              </a:ext>
            </a:extLst>
          </p:cNvPr>
          <p:cNvSpPr txBox="1"/>
          <p:nvPr/>
        </p:nvSpPr>
        <p:spPr>
          <a:xfrm rot="20295942">
            <a:off x="6966154" y="2354128"/>
            <a:ext cx="1887793" cy="646331"/>
          </a:xfrm>
          <a:prstGeom prst="rect">
            <a:avLst/>
          </a:prstGeom>
          <a:noFill/>
          <a:ln w="12700">
            <a:noFill/>
          </a:ln>
        </p:spPr>
        <p:txBody>
          <a:bodyPr wrap="square" rtlCol="0">
            <a:spAutoFit/>
          </a:bodyPr>
          <a:lstStyle/>
          <a:p>
            <a:pPr algn="ctr"/>
            <a:r>
              <a:rPr lang="en-US" sz="1800">
                <a:latin typeface="Arial Rounded MT Bold" panose="020F0704030504030204" pitchFamily="34" charset="77"/>
              </a:rPr>
              <a:t>active connection</a:t>
            </a:r>
          </a:p>
        </p:txBody>
      </p:sp>
      <p:sp>
        <p:nvSpPr>
          <p:cNvPr id="12" name="Content Placeholder 2">
            <a:extLst>
              <a:ext uri="{FF2B5EF4-FFF2-40B4-BE49-F238E27FC236}">
                <a16:creationId xmlns:a16="http://schemas.microsoft.com/office/drawing/2014/main" id="{F2FCE022-3B33-9541-BB10-CF6C7F335351}"/>
              </a:ext>
            </a:extLst>
          </p:cNvPr>
          <p:cNvSpPr>
            <a:spLocks noGrp="1"/>
          </p:cNvSpPr>
          <p:nvPr>
            <p:ph idx="1"/>
          </p:nvPr>
        </p:nvSpPr>
        <p:spPr>
          <a:xfrm>
            <a:off x="308769" y="990600"/>
            <a:ext cx="11567319" cy="352307"/>
          </a:xfrm>
        </p:spPr>
        <p:txBody>
          <a:bodyPr/>
          <a:lstStyle/>
          <a:p>
            <a:pPr marL="552450" lvl="2" indent="0">
              <a:buNone/>
            </a:pPr>
            <a:r>
              <a:rPr lang="en-US" sz="2000">
                <a:solidFill>
                  <a:srgbClr val="C00000"/>
                </a:solidFill>
              </a:rPr>
              <a:t>1.	</a:t>
            </a:r>
            <a:r>
              <a:rPr lang="en-US" sz="2000">
                <a:solidFill>
                  <a:schemeClr val="accent4"/>
                </a:solidFill>
              </a:rPr>
              <a:t>Start the new cluster</a:t>
            </a:r>
          </a:p>
        </p:txBody>
      </p:sp>
      <p:pic>
        <p:nvPicPr>
          <p:cNvPr id="10" name="Picture 9">
            <a:extLst>
              <a:ext uri="{FF2B5EF4-FFF2-40B4-BE49-F238E27FC236}">
                <a16:creationId xmlns:a16="http://schemas.microsoft.com/office/drawing/2014/main" id="{AF7A016F-7FF4-634D-88CB-67A2E5B127F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49686103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728F507-CB39-4946-BCCB-A8B7C1319426}"/>
              </a:ext>
            </a:extLst>
          </p:cNvPr>
          <p:cNvSpPr>
            <a:spLocks noGrp="1"/>
          </p:cNvSpPr>
          <p:nvPr>
            <p:ph type="title"/>
          </p:nvPr>
        </p:nvSpPr>
        <p:spPr/>
        <p:txBody>
          <a:bodyPr/>
          <a:lstStyle/>
          <a:p>
            <a:r>
              <a:rPr lang="en-US" sz="3600"/>
              <a:t>Migration Steps</a:t>
            </a:r>
          </a:p>
        </p:txBody>
      </p:sp>
      <p:pic>
        <p:nvPicPr>
          <p:cNvPr id="4" name="Picture 3">
            <a:extLst>
              <a:ext uri="{FF2B5EF4-FFF2-40B4-BE49-F238E27FC236}">
                <a16:creationId xmlns:a16="http://schemas.microsoft.com/office/drawing/2014/main" id="{1185C30D-7A89-1945-9DF3-5C1B7DB21AB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00863" y="6248400"/>
            <a:ext cx="390273" cy="537392"/>
          </a:xfrm>
          <a:prstGeom prst="rect">
            <a:avLst/>
          </a:prstGeom>
        </p:spPr>
      </p:pic>
      <p:pic>
        <p:nvPicPr>
          <p:cNvPr id="5" name="Picture 4">
            <a:extLst>
              <a:ext uri="{FF2B5EF4-FFF2-40B4-BE49-F238E27FC236}">
                <a16:creationId xmlns:a16="http://schemas.microsoft.com/office/drawing/2014/main" id="{BCA52C21-5D37-694A-A6AC-5E99E4B1B1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68842" y="1425252"/>
            <a:ext cx="5461000" cy="4038600"/>
          </a:xfrm>
          <a:prstGeom prst="rect">
            <a:avLst/>
          </a:prstGeom>
        </p:spPr>
      </p:pic>
      <p:sp>
        <p:nvSpPr>
          <p:cNvPr id="7" name="TextBox 6">
            <a:extLst>
              <a:ext uri="{FF2B5EF4-FFF2-40B4-BE49-F238E27FC236}">
                <a16:creationId xmlns:a16="http://schemas.microsoft.com/office/drawing/2014/main" id="{705DB369-F9B7-5442-A5B1-395FBEAC2105}"/>
              </a:ext>
            </a:extLst>
          </p:cNvPr>
          <p:cNvSpPr txBox="1"/>
          <p:nvPr/>
        </p:nvSpPr>
        <p:spPr>
          <a:xfrm>
            <a:off x="8400500" y="3212068"/>
            <a:ext cx="1728631" cy="369332"/>
          </a:xfrm>
          <a:prstGeom prst="rect">
            <a:avLst/>
          </a:prstGeom>
          <a:noFill/>
          <a:ln w="12700">
            <a:noFill/>
          </a:ln>
        </p:spPr>
        <p:txBody>
          <a:bodyPr wrap="square" rtlCol="0">
            <a:spAutoFit/>
          </a:bodyPr>
          <a:lstStyle/>
          <a:p>
            <a:pPr algn="ctr"/>
            <a:r>
              <a:rPr lang="en-US" sz="1800">
                <a:latin typeface="Arial Rounded MT Bold" panose="020F0704030504030204" pitchFamily="34" charset="77"/>
              </a:rPr>
              <a:t>Old Database</a:t>
            </a:r>
          </a:p>
        </p:txBody>
      </p:sp>
      <p:sp>
        <p:nvSpPr>
          <p:cNvPr id="8" name="TextBox 7">
            <a:extLst>
              <a:ext uri="{FF2B5EF4-FFF2-40B4-BE49-F238E27FC236}">
                <a16:creationId xmlns:a16="http://schemas.microsoft.com/office/drawing/2014/main" id="{4C253D73-2CCB-D44C-9AA7-8A99814AC1FA}"/>
              </a:ext>
            </a:extLst>
          </p:cNvPr>
          <p:cNvSpPr txBox="1"/>
          <p:nvPr/>
        </p:nvSpPr>
        <p:spPr>
          <a:xfrm>
            <a:off x="8391833" y="5432400"/>
            <a:ext cx="1887793" cy="369332"/>
          </a:xfrm>
          <a:prstGeom prst="rect">
            <a:avLst/>
          </a:prstGeom>
          <a:noFill/>
          <a:ln w="12700">
            <a:noFill/>
          </a:ln>
        </p:spPr>
        <p:txBody>
          <a:bodyPr wrap="square" rtlCol="0">
            <a:spAutoFit/>
          </a:bodyPr>
          <a:lstStyle/>
          <a:p>
            <a:pPr algn="ctr"/>
            <a:r>
              <a:rPr lang="en-US" sz="1800">
                <a:latin typeface="Arial Rounded MT Bold" panose="020F0704030504030204" pitchFamily="34" charset="77"/>
              </a:rPr>
              <a:t>New Database</a:t>
            </a:r>
          </a:p>
        </p:txBody>
      </p:sp>
      <p:sp>
        <p:nvSpPr>
          <p:cNvPr id="10" name="TextBox 9">
            <a:extLst>
              <a:ext uri="{FF2B5EF4-FFF2-40B4-BE49-F238E27FC236}">
                <a16:creationId xmlns:a16="http://schemas.microsoft.com/office/drawing/2014/main" id="{533A9447-D415-E64D-B1D9-9CC21920B45F}"/>
              </a:ext>
            </a:extLst>
          </p:cNvPr>
          <p:cNvSpPr txBox="1"/>
          <p:nvPr/>
        </p:nvSpPr>
        <p:spPr>
          <a:xfrm rot="20295942">
            <a:off x="6966154" y="2354128"/>
            <a:ext cx="1887793" cy="646331"/>
          </a:xfrm>
          <a:prstGeom prst="rect">
            <a:avLst/>
          </a:prstGeom>
          <a:noFill/>
          <a:ln w="12700">
            <a:noFill/>
          </a:ln>
        </p:spPr>
        <p:txBody>
          <a:bodyPr wrap="square" rtlCol="0">
            <a:spAutoFit/>
          </a:bodyPr>
          <a:lstStyle/>
          <a:p>
            <a:pPr algn="ctr"/>
            <a:r>
              <a:rPr lang="en-US" sz="1800">
                <a:latin typeface="Arial Rounded MT Bold" panose="020F0704030504030204" pitchFamily="34" charset="77"/>
              </a:rPr>
              <a:t>active connection</a:t>
            </a:r>
          </a:p>
        </p:txBody>
      </p:sp>
      <p:sp>
        <p:nvSpPr>
          <p:cNvPr id="11" name="TextBox 10">
            <a:extLst>
              <a:ext uri="{FF2B5EF4-FFF2-40B4-BE49-F238E27FC236}">
                <a16:creationId xmlns:a16="http://schemas.microsoft.com/office/drawing/2014/main" id="{DB2BBA80-3654-594D-B2A3-E7FD212730D8}"/>
              </a:ext>
            </a:extLst>
          </p:cNvPr>
          <p:cNvSpPr txBox="1"/>
          <p:nvPr/>
        </p:nvSpPr>
        <p:spPr>
          <a:xfrm rot="1590592">
            <a:off x="6943840" y="3796691"/>
            <a:ext cx="1887793" cy="646331"/>
          </a:xfrm>
          <a:prstGeom prst="rect">
            <a:avLst/>
          </a:prstGeom>
          <a:noFill/>
          <a:ln w="12700">
            <a:noFill/>
          </a:ln>
        </p:spPr>
        <p:txBody>
          <a:bodyPr wrap="square" rtlCol="0">
            <a:spAutoFit/>
          </a:bodyPr>
          <a:lstStyle/>
          <a:p>
            <a:pPr algn="ctr"/>
            <a:r>
              <a:rPr lang="en-US" sz="1800">
                <a:latin typeface="Arial Rounded MT Bold" panose="020F0704030504030204" pitchFamily="34" charset="77"/>
              </a:rPr>
              <a:t>passive connection</a:t>
            </a:r>
          </a:p>
        </p:txBody>
      </p:sp>
      <p:pic>
        <p:nvPicPr>
          <p:cNvPr id="12" name="Picture 11">
            <a:extLst>
              <a:ext uri="{FF2B5EF4-FFF2-40B4-BE49-F238E27FC236}">
                <a16:creationId xmlns:a16="http://schemas.microsoft.com/office/drawing/2014/main" id="{9C3A4BD1-3479-5747-8D3D-B895490C58BC}"/>
              </a:ext>
            </a:extLst>
          </p:cNvPr>
          <p:cNvPicPr>
            <a:picLocks noChangeAspect="1"/>
          </p:cNvPicPr>
          <p:nvPr/>
        </p:nvPicPr>
        <p:blipFill>
          <a:blip r:embed="rId5"/>
          <a:stretch>
            <a:fillRect/>
          </a:stretch>
        </p:blipFill>
        <p:spPr>
          <a:xfrm rot="1915215">
            <a:off x="6464939" y="3472628"/>
            <a:ext cx="4309373" cy="2706115"/>
          </a:xfrm>
          <a:prstGeom prst="rect">
            <a:avLst/>
          </a:prstGeom>
        </p:spPr>
      </p:pic>
      <p:sp>
        <p:nvSpPr>
          <p:cNvPr id="14" name="Content Placeholder 2">
            <a:extLst>
              <a:ext uri="{FF2B5EF4-FFF2-40B4-BE49-F238E27FC236}">
                <a16:creationId xmlns:a16="http://schemas.microsoft.com/office/drawing/2014/main" id="{CF04FA77-493C-AC4A-B2ED-77C4DDA4B06B}"/>
              </a:ext>
            </a:extLst>
          </p:cNvPr>
          <p:cNvSpPr txBox="1">
            <a:spLocks/>
          </p:cNvSpPr>
          <p:nvPr/>
        </p:nvSpPr>
        <p:spPr bwMode="auto">
          <a:xfrm>
            <a:off x="291682" y="1400089"/>
            <a:ext cx="11567319" cy="1148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lvl1pPr marL="228600" indent="-228600" algn="l" rtl="0" eaLnBrk="1" fontAlgn="base" hangingPunct="1">
              <a:spcBef>
                <a:spcPts val="1050"/>
              </a:spcBef>
              <a:spcAft>
                <a:spcPct val="0"/>
              </a:spcAft>
              <a:buClr>
                <a:srgbClr val="D3002D"/>
              </a:buClr>
              <a:buSzPct val="100000"/>
              <a:buFont typeface="Wingdings" pitchFamily="2" charset="2"/>
              <a:buChar char="§"/>
              <a:defRPr sz="2200" b="0" i="0">
                <a:solidFill>
                  <a:schemeClr val="tx1"/>
                </a:solidFill>
                <a:latin typeface="Arial Rounded MT Bold" panose="020F0704030504030204" pitchFamily="34" charset="77"/>
                <a:ea typeface="+mn-ea"/>
                <a:cs typeface="+mn-cs"/>
                <a:sym typeface="Arial" panose="020B0604020202020204" pitchFamily="34" charset="0"/>
              </a:defRPr>
            </a:lvl1pPr>
            <a:lvl2pPr marL="438150" indent="-228600" algn="l" rtl="0" eaLnBrk="1" fontAlgn="base" hangingPunct="1">
              <a:spcBef>
                <a:spcPts val="9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2pPr>
            <a:lvl3pPr marL="666750" indent="-228600" algn="l" rtl="0" eaLnBrk="1" fontAlgn="base" hangingPunct="1">
              <a:spcBef>
                <a:spcPts val="80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3pPr>
            <a:lvl4pPr marL="8953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4pPr>
            <a:lvl5pPr marL="11239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5pPr>
            <a:lvl6pPr marL="13525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6pPr>
            <a:lvl7pPr marL="15811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7pPr>
            <a:lvl8pPr marL="18097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8pPr>
            <a:lvl9pPr marL="20383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9pPr>
          </a:lstStyle>
          <a:p>
            <a:pPr marL="552450" lvl="2" indent="0">
              <a:buNone/>
            </a:pPr>
            <a:r>
              <a:rPr lang="en-US" sz="2000" kern="0">
                <a:solidFill>
                  <a:srgbClr val="C00000"/>
                </a:solidFill>
              </a:rPr>
              <a:t>2.	</a:t>
            </a:r>
            <a:r>
              <a:rPr lang="en-US" sz="2000" kern="0">
                <a:solidFill>
                  <a:schemeClr val="accent4"/>
                </a:solidFill>
              </a:rPr>
              <a:t>Start writing in both clusters.</a:t>
            </a:r>
          </a:p>
          <a:p>
            <a:pPr lvl="4">
              <a:buFont typeface="Wingdings" pitchFamily="2" charset="2"/>
              <a:buChar char="q"/>
            </a:pPr>
            <a:r>
              <a:rPr lang="en-US" sz="2000" kern="0">
                <a:solidFill>
                  <a:schemeClr val="accent4"/>
                </a:solidFill>
              </a:rPr>
              <a:t>Old cluster is primary</a:t>
            </a:r>
          </a:p>
          <a:p>
            <a:pPr lvl="4">
              <a:buFont typeface="Wingdings" pitchFamily="2" charset="2"/>
              <a:buChar char="q"/>
            </a:pPr>
            <a:r>
              <a:rPr lang="en-US" sz="2000" kern="0">
                <a:solidFill>
                  <a:schemeClr val="accent4"/>
                </a:solidFill>
              </a:rPr>
              <a:t>New cluster only used to gather metrics</a:t>
            </a:r>
          </a:p>
        </p:txBody>
      </p:sp>
      <p:sp>
        <p:nvSpPr>
          <p:cNvPr id="19" name="Content Placeholder 2">
            <a:extLst>
              <a:ext uri="{FF2B5EF4-FFF2-40B4-BE49-F238E27FC236}">
                <a16:creationId xmlns:a16="http://schemas.microsoft.com/office/drawing/2014/main" id="{3D06FA6E-6D8F-0F4D-B371-983AE747C331}"/>
              </a:ext>
            </a:extLst>
          </p:cNvPr>
          <p:cNvSpPr>
            <a:spLocks noGrp="1"/>
          </p:cNvSpPr>
          <p:nvPr>
            <p:ph idx="1"/>
          </p:nvPr>
        </p:nvSpPr>
        <p:spPr>
          <a:xfrm>
            <a:off x="308769" y="990600"/>
            <a:ext cx="11567319" cy="352307"/>
          </a:xfrm>
        </p:spPr>
        <p:txBody>
          <a:bodyPr/>
          <a:lstStyle/>
          <a:p>
            <a:pPr marL="552450" lvl="2" indent="0">
              <a:buNone/>
            </a:pPr>
            <a:r>
              <a:rPr lang="en-US" sz="2000">
                <a:solidFill>
                  <a:schemeClr val="bg2"/>
                </a:solidFill>
              </a:rPr>
              <a:t>1.	Start the new cluster</a:t>
            </a:r>
          </a:p>
        </p:txBody>
      </p:sp>
      <p:pic>
        <p:nvPicPr>
          <p:cNvPr id="13" name="Picture 12">
            <a:extLst>
              <a:ext uri="{FF2B5EF4-FFF2-40B4-BE49-F238E27FC236}">
                <a16:creationId xmlns:a16="http://schemas.microsoft.com/office/drawing/2014/main" id="{E2BDCF61-2B3B-8240-9C07-B316022D776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378499254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728F507-CB39-4946-BCCB-A8B7C1319426}"/>
              </a:ext>
            </a:extLst>
          </p:cNvPr>
          <p:cNvSpPr>
            <a:spLocks noGrp="1"/>
          </p:cNvSpPr>
          <p:nvPr>
            <p:ph type="title"/>
          </p:nvPr>
        </p:nvSpPr>
        <p:spPr/>
        <p:txBody>
          <a:bodyPr/>
          <a:lstStyle/>
          <a:p>
            <a:r>
              <a:rPr lang="en-US" sz="3600"/>
              <a:t>Migration Steps</a:t>
            </a:r>
          </a:p>
        </p:txBody>
      </p:sp>
      <p:pic>
        <p:nvPicPr>
          <p:cNvPr id="5" name="Picture 4">
            <a:extLst>
              <a:ext uri="{FF2B5EF4-FFF2-40B4-BE49-F238E27FC236}">
                <a16:creationId xmlns:a16="http://schemas.microsoft.com/office/drawing/2014/main" id="{1D4F9ECB-8413-4343-B884-2E81FD4152B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80000" y="1440000"/>
            <a:ext cx="5461000" cy="4038600"/>
          </a:xfrm>
          <a:prstGeom prst="rect">
            <a:avLst/>
          </a:prstGeom>
        </p:spPr>
      </p:pic>
      <p:sp>
        <p:nvSpPr>
          <p:cNvPr id="6" name="TextBox 5">
            <a:extLst>
              <a:ext uri="{FF2B5EF4-FFF2-40B4-BE49-F238E27FC236}">
                <a16:creationId xmlns:a16="http://schemas.microsoft.com/office/drawing/2014/main" id="{9A1E317A-A387-8649-A4E9-C04688FE0B56}"/>
              </a:ext>
            </a:extLst>
          </p:cNvPr>
          <p:cNvSpPr txBox="1"/>
          <p:nvPr/>
        </p:nvSpPr>
        <p:spPr>
          <a:xfrm>
            <a:off x="8400500" y="3212068"/>
            <a:ext cx="1728631" cy="369332"/>
          </a:xfrm>
          <a:prstGeom prst="rect">
            <a:avLst/>
          </a:prstGeom>
          <a:noFill/>
          <a:ln w="12700">
            <a:noFill/>
          </a:ln>
        </p:spPr>
        <p:txBody>
          <a:bodyPr wrap="square" rtlCol="0">
            <a:spAutoFit/>
          </a:bodyPr>
          <a:lstStyle/>
          <a:p>
            <a:pPr algn="ctr"/>
            <a:r>
              <a:rPr lang="en-US" sz="1800">
                <a:latin typeface="Arial Rounded MT Bold" panose="020F0704030504030204" pitchFamily="34" charset="77"/>
              </a:rPr>
              <a:t>Old Database</a:t>
            </a:r>
          </a:p>
        </p:txBody>
      </p:sp>
      <p:sp>
        <p:nvSpPr>
          <p:cNvPr id="7" name="TextBox 6">
            <a:extLst>
              <a:ext uri="{FF2B5EF4-FFF2-40B4-BE49-F238E27FC236}">
                <a16:creationId xmlns:a16="http://schemas.microsoft.com/office/drawing/2014/main" id="{F12DD857-4F26-764C-BA22-E38CD680CFD5}"/>
              </a:ext>
            </a:extLst>
          </p:cNvPr>
          <p:cNvSpPr txBox="1"/>
          <p:nvPr/>
        </p:nvSpPr>
        <p:spPr>
          <a:xfrm>
            <a:off x="8391833" y="5432400"/>
            <a:ext cx="1887793" cy="369332"/>
          </a:xfrm>
          <a:prstGeom prst="rect">
            <a:avLst/>
          </a:prstGeom>
          <a:noFill/>
          <a:ln w="12700">
            <a:noFill/>
          </a:ln>
        </p:spPr>
        <p:txBody>
          <a:bodyPr wrap="square" rtlCol="0">
            <a:spAutoFit/>
          </a:bodyPr>
          <a:lstStyle/>
          <a:p>
            <a:pPr algn="ctr"/>
            <a:r>
              <a:rPr lang="en-US" sz="1800">
                <a:latin typeface="Arial Rounded MT Bold" panose="020F0704030504030204" pitchFamily="34" charset="77"/>
              </a:rPr>
              <a:t>New Database</a:t>
            </a:r>
          </a:p>
        </p:txBody>
      </p:sp>
      <p:sp>
        <p:nvSpPr>
          <p:cNvPr id="8" name="TextBox 7">
            <a:extLst>
              <a:ext uri="{FF2B5EF4-FFF2-40B4-BE49-F238E27FC236}">
                <a16:creationId xmlns:a16="http://schemas.microsoft.com/office/drawing/2014/main" id="{C954656E-7333-3445-9520-BBA81CD23A5B}"/>
              </a:ext>
            </a:extLst>
          </p:cNvPr>
          <p:cNvSpPr txBox="1"/>
          <p:nvPr/>
        </p:nvSpPr>
        <p:spPr>
          <a:xfrm rot="20295942">
            <a:off x="6966154" y="2354128"/>
            <a:ext cx="1887793" cy="646331"/>
          </a:xfrm>
          <a:prstGeom prst="rect">
            <a:avLst/>
          </a:prstGeom>
          <a:noFill/>
          <a:ln w="12700">
            <a:noFill/>
          </a:ln>
        </p:spPr>
        <p:txBody>
          <a:bodyPr wrap="square" rtlCol="0">
            <a:spAutoFit/>
          </a:bodyPr>
          <a:lstStyle/>
          <a:p>
            <a:pPr algn="ctr"/>
            <a:r>
              <a:rPr lang="en-US" sz="1800">
                <a:latin typeface="Arial Rounded MT Bold" panose="020F0704030504030204" pitchFamily="34" charset="77"/>
              </a:rPr>
              <a:t>active connection</a:t>
            </a:r>
          </a:p>
        </p:txBody>
      </p:sp>
      <p:sp>
        <p:nvSpPr>
          <p:cNvPr id="10" name="TextBox 9">
            <a:extLst>
              <a:ext uri="{FF2B5EF4-FFF2-40B4-BE49-F238E27FC236}">
                <a16:creationId xmlns:a16="http://schemas.microsoft.com/office/drawing/2014/main" id="{A300D1D9-4E92-CD43-95B7-4C675068D381}"/>
              </a:ext>
            </a:extLst>
          </p:cNvPr>
          <p:cNvSpPr txBox="1"/>
          <p:nvPr/>
        </p:nvSpPr>
        <p:spPr>
          <a:xfrm rot="1590592">
            <a:off x="6943840" y="3796691"/>
            <a:ext cx="1887793" cy="646331"/>
          </a:xfrm>
          <a:prstGeom prst="rect">
            <a:avLst/>
          </a:prstGeom>
          <a:noFill/>
          <a:ln w="12700">
            <a:noFill/>
          </a:ln>
        </p:spPr>
        <p:txBody>
          <a:bodyPr wrap="square" rtlCol="0">
            <a:spAutoFit/>
          </a:bodyPr>
          <a:lstStyle/>
          <a:p>
            <a:pPr algn="ctr"/>
            <a:r>
              <a:rPr lang="en-US" sz="1800">
                <a:latin typeface="Arial Rounded MT Bold" panose="020F0704030504030204" pitchFamily="34" charset="77"/>
              </a:rPr>
              <a:t>passive connection</a:t>
            </a:r>
          </a:p>
        </p:txBody>
      </p:sp>
      <p:sp>
        <p:nvSpPr>
          <p:cNvPr id="11" name="TextBox 10">
            <a:extLst>
              <a:ext uri="{FF2B5EF4-FFF2-40B4-BE49-F238E27FC236}">
                <a16:creationId xmlns:a16="http://schemas.microsoft.com/office/drawing/2014/main" id="{FB56DB5F-0F01-2345-8665-38862875F3BB}"/>
              </a:ext>
            </a:extLst>
          </p:cNvPr>
          <p:cNvSpPr txBox="1"/>
          <p:nvPr/>
        </p:nvSpPr>
        <p:spPr>
          <a:xfrm rot="20042020">
            <a:off x="9588314" y="3869487"/>
            <a:ext cx="1887793" cy="369332"/>
          </a:xfrm>
          <a:prstGeom prst="rect">
            <a:avLst/>
          </a:prstGeom>
          <a:noFill/>
          <a:ln w="12700">
            <a:noFill/>
          </a:ln>
        </p:spPr>
        <p:txBody>
          <a:bodyPr wrap="square" rtlCol="0">
            <a:spAutoFit/>
          </a:bodyPr>
          <a:lstStyle/>
          <a:p>
            <a:pPr algn="ctr"/>
            <a:r>
              <a:rPr lang="en-US" sz="1800">
                <a:latin typeface="Arial Rounded MT Bold" panose="020F0704030504030204" pitchFamily="34" charset="77"/>
              </a:rPr>
              <a:t>restore</a:t>
            </a:r>
          </a:p>
        </p:txBody>
      </p:sp>
      <p:sp>
        <p:nvSpPr>
          <p:cNvPr id="12" name="TextBox 11">
            <a:extLst>
              <a:ext uri="{FF2B5EF4-FFF2-40B4-BE49-F238E27FC236}">
                <a16:creationId xmlns:a16="http://schemas.microsoft.com/office/drawing/2014/main" id="{6471500C-AD1F-0749-80E4-E3867D602986}"/>
              </a:ext>
            </a:extLst>
          </p:cNvPr>
          <p:cNvSpPr txBox="1"/>
          <p:nvPr/>
        </p:nvSpPr>
        <p:spPr>
          <a:xfrm rot="1129746">
            <a:off x="9535300" y="2615509"/>
            <a:ext cx="1887793" cy="369332"/>
          </a:xfrm>
          <a:prstGeom prst="rect">
            <a:avLst/>
          </a:prstGeom>
          <a:noFill/>
          <a:ln w="12700">
            <a:noFill/>
          </a:ln>
        </p:spPr>
        <p:txBody>
          <a:bodyPr wrap="square" rtlCol="0">
            <a:spAutoFit/>
          </a:bodyPr>
          <a:lstStyle/>
          <a:p>
            <a:pPr algn="ctr"/>
            <a:r>
              <a:rPr lang="en-US" sz="1800">
                <a:latin typeface="Arial Rounded MT Bold" panose="020F0704030504030204" pitchFamily="34" charset="77"/>
              </a:rPr>
              <a:t>backup</a:t>
            </a:r>
          </a:p>
        </p:txBody>
      </p:sp>
      <p:pic>
        <p:nvPicPr>
          <p:cNvPr id="13" name="Picture 12">
            <a:extLst>
              <a:ext uri="{FF2B5EF4-FFF2-40B4-BE49-F238E27FC236}">
                <a16:creationId xmlns:a16="http://schemas.microsoft.com/office/drawing/2014/main" id="{686E73AA-1CA9-5A48-B40D-B7F4CBD34328}"/>
              </a:ext>
            </a:extLst>
          </p:cNvPr>
          <p:cNvPicPr>
            <a:picLocks noChangeAspect="1"/>
          </p:cNvPicPr>
          <p:nvPr/>
        </p:nvPicPr>
        <p:blipFill>
          <a:blip r:embed="rId4"/>
          <a:stretch>
            <a:fillRect/>
          </a:stretch>
        </p:blipFill>
        <p:spPr>
          <a:xfrm rot="6481794">
            <a:off x="9059358" y="2047147"/>
            <a:ext cx="3437107" cy="2486203"/>
          </a:xfrm>
          <a:prstGeom prst="rect">
            <a:avLst/>
          </a:prstGeom>
        </p:spPr>
      </p:pic>
      <p:sp>
        <p:nvSpPr>
          <p:cNvPr id="15" name="Content Placeholder 2">
            <a:extLst>
              <a:ext uri="{FF2B5EF4-FFF2-40B4-BE49-F238E27FC236}">
                <a16:creationId xmlns:a16="http://schemas.microsoft.com/office/drawing/2014/main" id="{E16500FE-4A4D-3E46-98CE-6D64400F7A23}"/>
              </a:ext>
            </a:extLst>
          </p:cNvPr>
          <p:cNvSpPr txBox="1">
            <a:spLocks/>
          </p:cNvSpPr>
          <p:nvPr/>
        </p:nvSpPr>
        <p:spPr bwMode="auto">
          <a:xfrm>
            <a:off x="308768" y="2583929"/>
            <a:ext cx="11567319" cy="81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lvl1pPr marL="228600" indent="-228600" algn="l" rtl="0" eaLnBrk="1" fontAlgn="base" hangingPunct="1">
              <a:spcBef>
                <a:spcPts val="1050"/>
              </a:spcBef>
              <a:spcAft>
                <a:spcPct val="0"/>
              </a:spcAft>
              <a:buClr>
                <a:srgbClr val="D3002D"/>
              </a:buClr>
              <a:buSzPct val="100000"/>
              <a:buFont typeface="Wingdings" pitchFamily="2" charset="2"/>
              <a:buChar char="§"/>
              <a:defRPr sz="2200" b="0" i="0">
                <a:solidFill>
                  <a:schemeClr val="tx1"/>
                </a:solidFill>
                <a:latin typeface="Arial Rounded MT Bold" panose="020F0704030504030204" pitchFamily="34" charset="77"/>
                <a:ea typeface="+mn-ea"/>
                <a:cs typeface="+mn-cs"/>
                <a:sym typeface="Arial" panose="020B0604020202020204" pitchFamily="34" charset="0"/>
              </a:defRPr>
            </a:lvl1pPr>
            <a:lvl2pPr marL="438150" indent="-228600" algn="l" rtl="0" eaLnBrk="1" fontAlgn="base" hangingPunct="1">
              <a:spcBef>
                <a:spcPts val="9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2pPr>
            <a:lvl3pPr marL="666750" indent="-228600" algn="l" rtl="0" eaLnBrk="1" fontAlgn="base" hangingPunct="1">
              <a:spcBef>
                <a:spcPts val="80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3pPr>
            <a:lvl4pPr marL="8953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4pPr>
            <a:lvl5pPr marL="11239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5pPr>
            <a:lvl6pPr marL="13525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6pPr>
            <a:lvl7pPr marL="15811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7pPr>
            <a:lvl8pPr marL="18097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8pPr>
            <a:lvl9pPr marL="20383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9pPr>
          </a:lstStyle>
          <a:p>
            <a:pPr marL="552450" lvl="2" indent="0">
              <a:buNone/>
            </a:pPr>
            <a:r>
              <a:rPr lang="en-US" sz="2000" kern="0">
                <a:solidFill>
                  <a:srgbClr val="C00000"/>
                </a:solidFill>
              </a:rPr>
              <a:t>3.	</a:t>
            </a:r>
            <a:r>
              <a:rPr lang="en-US" sz="2000" kern="0">
                <a:solidFill>
                  <a:schemeClr val="accent4"/>
                </a:solidFill>
              </a:rPr>
              <a:t>Take a snapshot of the old cluster</a:t>
            </a:r>
          </a:p>
          <a:p>
            <a:pPr marL="552450" lvl="2" indent="0">
              <a:buNone/>
            </a:pPr>
            <a:r>
              <a:rPr lang="en-US" sz="2000" kern="0">
                <a:solidFill>
                  <a:srgbClr val="C00000"/>
                </a:solidFill>
              </a:rPr>
              <a:t>4.	</a:t>
            </a:r>
            <a:r>
              <a:rPr lang="en-US" sz="2000" kern="0">
                <a:solidFill>
                  <a:schemeClr val="accent4"/>
                </a:solidFill>
              </a:rPr>
              <a:t>Restore saved backup in the new cluster</a:t>
            </a:r>
          </a:p>
        </p:txBody>
      </p:sp>
      <p:sp>
        <p:nvSpPr>
          <p:cNvPr id="16" name="Content Placeholder 2">
            <a:extLst>
              <a:ext uri="{FF2B5EF4-FFF2-40B4-BE49-F238E27FC236}">
                <a16:creationId xmlns:a16="http://schemas.microsoft.com/office/drawing/2014/main" id="{D0E16E99-838D-CD4C-A354-49F8BF77B7DD}"/>
              </a:ext>
            </a:extLst>
          </p:cNvPr>
          <p:cNvSpPr txBox="1">
            <a:spLocks/>
          </p:cNvSpPr>
          <p:nvPr/>
        </p:nvSpPr>
        <p:spPr bwMode="auto">
          <a:xfrm>
            <a:off x="291682" y="1400089"/>
            <a:ext cx="11567319" cy="1148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lvl1pPr marL="228600" indent="-228600" algn="l" rtl="0" eaLnBrk="1" fontAlgn="base" hangingPunct="1">
              <a:spcBef>
                <a:spcPts val="1050"/>
              </a:spcBef>
              <a:spcAft>
                <a:spcPct val="0"/>
              </a:spcAft>
              <a:buClr>
                <a:srgbClr val="D3002D"/>
              </a:buClr>
              <a:buSzPct val="100000"/>
              <a:buFont typeface="Wingdings" pitchFamily="2" charset="2"/>
              <a:buChar char="§"/>
              <a:defRPr sz="2200" b="0" i="0">
                <a:solidFill>
                  <a:schemeClr val="tx1"/>
                </a:solidFill>
                <a:latin typeface="Arial Rounded MT Bold" panose="020F0704030504030204" pitchFamily="34" charset="77"/>
                <a:ea typeface="+mn-ea"/>
                <a:cs typeface="+mn-cs"/>
                <a:sym typeface="Arial" panose="020B0604020202020204" pitchFamily="34" charset="0"/>
              </a:defRPr>
            </a:lvl1pPr>
            <a:lvl2pPr marL="438150" indent="-228600" algn="l" rtl="0" eaLnBrk="1" fontAlgn="base" hangingPunct="1">
              <a:spcBef>
                <a:spcPts val="9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2pPr>
            <a:lvl3pPr marL="666750" indent="-228600" algn="l" rtl="0" eaLnBrk="1" fontAlgn="base" hangingPunct="1">
              <a:spcBef>
                <a:spcPts val="80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3pPr>
            <a:lvl4pPr marL="8953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4pPr>
            <a:lvl5pPr marL="11239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5pPr>
            <a:lvl6pPr marL="13525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6pPr>
            <a:lvl7pPr marL="15811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7pPr>
            <a:lvl8pPr marL="18097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8pPr>
            <a:lvl9pPr marL="20383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9pPr>
          </a:lstStyle>
          <a:p>
            <a:pPr marL="552450" lvl="2" indent="0">
              <a:buNone/>
            </a:pPr>
            <a:r>
              <a:rPr lang="en-US" sz="2000" kern="0">
                <a:solidFill>
                  <a:schemeClr val="bg2"/>
                </a:solidFill>
              </a:rPr>
              <a:t>2.	Start writing in both clusters.</a:t>
            </a:r>
          </a:p>
          <a:p>
            <a:pPr lvl="4">
              <a:buClr>
                <a:schemeClr val="bg2"/>
              </a:buClr>
              <a:buFont typeface="Wingdings" pitchFamily="2" charset="2"/>
              <a:buChar char="q"/>
            </a:pPr>
            <a:r>
              <a:rPr lang="en-US" sz="2000" kern="0">
                <a:solidFill>
                  <a:schemeClr val="bg2"/>
                </a:solidFill>
              </a:rPr>
              <a:t>Old cluster is primary</a:t>
            </a:r>
          </a:p>
          <a:p>
            <a:pPr lvl="4">
              <a:buClr>
                <a:schemeClr val="bg2"/>
              </a:buClr>
              <a:buFont typeface="Wingdings" pitchFamily="2" charset="2"/>
              <a:buChar char="q"/>
            </a:pPr>
            <a:r>
              <a:rPr lang="en-US" sz="2000" kern="0">
                <a:solidFill>
                  <a:schemeClr val="bg2"/>
                </a:solidFill>
              </a:rPr>
              <a:t>New cluster only used to gather metrics</a:t>
            </a:r>
          </a:p>
        </p:txBody>
      </p:sp>
      <p:sp>
        <p:nvSpPr>
          <p:cNvPr id="17" name="Content Placeholder 2">
            <a:extLst>
              <a:ext uri="{FF2B5EF4-FFF2-40B4-BE49-F238E27FC236}">
                <a16:creationId xmlns:a16="http://schemas.microsoft.com/office/drawing/2014/main" id="{82A39958-8CA5-DC4F-BAAD-EDD73691CF4D}"/>
              </a:ext>
            </a:extLst>
          </p:cNvPr>
          <p:cNvSpPr>
            <a:spLocks noGrp="1"/>
          </p:cNvSpPr>
          <p:nvPr>
            <p:ph idx="1"/>
          </p:nvPr>
        </p:nvSpPr>
        <p:spPr>
          <a:xfrm>
            <a:off x="308769" y="990600"/>
            <a:ext cx="11567319" cy="352307"/>
          </a:xfrm>
        </p:spPr>
        <p:txBody>
          <a:bodyPr/>
          <a:lstStyle/>
          <a:p>
            <a:pPr marL="552450" lvl="2" indent="0">
              <a:buNone/>
            </a:pPr>
            <a:r>
              <a:rPr lang="en-US" sz="2000">
                <a:solidFill>
                  <a:schemeClr val="bg2"/>
                </a:solidFill>
              </a:rPr>
              <a:t>1.	Start the new cluster</a:t>
            </a:r>
          </a:p>
        </p:txBody>
      </p:sp>
      <p:pic>
        <p:nvPicPr>
          <p:cNvPr id="14" name="Picture 13">
            <a:extLst>
              <a:ext uri="{FF2B5EF4-FFF2-40B4-BE49-F238E27FC236}">
                <a16:creationId xmlns:a16="http://schemas.microsoft.com/office/drawing/2014/main" id="{48645057-B58E-0C40-8AA3-F27765198F7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154661244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728F507-CB39-4946-BCCB-A8B7C1319426}"/>
              </a:ext>
            </a:extLst>
          </p:cNvPr>
          <p:cNvSpPr>
            <a:spLocks noGrp="1"/>
          </p:cNvSpPr>
          <p:nvPr>
            <p:ph type="title"/>
          </p:nvPr>
        </p:nvSpPr>
        <p:spPr/>
        <p:txBody>
          <a:bodyPr/>
          <a:lstStyle/>
          <a:p>
            <a:r>
              <a:rPr lang="en-US" sz="3600"/>
              <a:t>Migration Steps</a:t>
            </a:r>
          </a:p>
        </p:txBody>
      </p:sp>
      <p:pic>
        <p:nvPicPr>
          <p:cNvPr id="5" name="Picture 4">
            <a:extLst>
              <a:ext uri="{FF2B5EF4-FFF2-40B4-BE49-F238E27FC236}">
                <a16:creationId xmlns:a16="http://schemas.microsoft.com/office/drawing/2014/main" id="{E18EC489-6A31-7148-8B3A-0343BA40CA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83236" y="1440000"/>
            <a:ext cx="5461000" cy="4038600"/>
          </a:xfrm>
          <a:prstGeom prst="rect">
            <a:avLst/>
          </a:prstGeom>
        </p:spPr>
      </p:pic>
      <p:sp>
        <p:nvSpPr>
          <p:cNvPr id="6" name="TextBox 5">
            <a:extLst>
              <a:ext uri="{FF2B5EF4-FFF2-40B4-BE49-F238E27FC236}">
                <a16:creationId xmlns:a16="http://schemas.microsoft.com/office/drawing/2014/main" id="{003FABA6-C1B6-4146-85A2-BFD393B2CD5B}"/>
              </a:ext>
            </a:extLst>
          </p:cNvPr>
          <p:cNvSpPr txBox="1"/>
          <p:nvPr/>
        </p:nvSpPr>
        <p:spPr>
          <a:xfrm>
            <a:off x="8400500" y="3212068"/>
            <a:ext cx="1728631" cy="369332"/>
          </a:xfrm>
          <a:prstGeom prst="rect">
            <a:avLst/>
          </a:prstGeom>
          <a:noFill/>
          <a:ln w="12700">
            <a:noFill/>
          </a:ln>
        </p:spPr>
        <p:txBody>
          <a:bodyPr wrap="square" rtlCol="0">
            <a:spAutoFit/>
          </a:bodyPr>
          <a:lstStyle/>
          <a:p>
            <a:pPr algn="ctr"/>
            <a:r>
              <a:rPr lang="en-US" sz="1800">
                <a:latin typeface="Arial Rounded MT Bold" panose="020F0704030504030204" pitchFamily="34" charset="77"/>
              </a:rPr>
              <a:t>Old Database</a:t>
            </a:r>
          </a:p>
        </p:txBody>
      </p:sp>
      <p:sp>
        <p:nvSpPr>
          <p:cNvPr id="7" name="TextBox 6">
            <a:extLst>
              <a:ext uri="{FF2B5EF4-FFF2-40B4-BE49-F238E27FC236}">
                <a16:creationId xmlns:a16="http://schemas.microsoft.com/office/drawing/2014/main" id="{87373D55-565F-6548-A2EC-9EAA79A282F7}"/>
              </a:ext>
            </a:extLst>
          </p:cNvPr>
          <p:cNvSpPr txBox="1"/>
          <p:nvPr/>
        </p:nvSpPr>
        <p:spPr>
          <a:xfrm>
            <a:off x="8391833" y="5432400"/>
            <a:ext cx="1887793" cy="369332"/>
          </a:xfrm>
          <a:prstGeom prst="rect">
            <a:avLst/>
          </a:prstGeom>
          <a:noFill/>
          <a:ln w="12700">
            <a:noFill/>
          </a:ln>
        </p:spPr>
        <p:txBody>
          <a:bodyPr wrap="square" rtlCol="0">
            <a:spAutoFit/>
          </a:bodyPr>
          <a:lstStyle/>
          <a:p>
            <a:pPr algn="ctr"/>
            <a:r>
              <a:rPr lang="en-US" sz="1800">
                <a:latin typeface="Arial Rounded MT Bold" panose="020F0704030504030204" pitchFamily="34" charset="77"/>
              </a:rPr>
              <a:t>New Database</a:t>
            </a:r>
          </a:p>
        </p:txBody>
      </p:sp>
      <p:sp>
        <p:nvSpPr>
          <p:cNvPr id="8" name="TextBox 7">
            <a:extLst>
              <a:ext uri="{FF2B5EF4-FFF2-40B4-BE49-F238E27FC236}">
                <a16:creationId xmlns:a16="http://schemas.microsoft.com/office/drawing/2014/main" id="{C9E3CCB6-C79F-6A4C-A474-51B68D8798D7}"/>
              </a:ext>
            </a:extLst>
          </p:cNvPr>
          <p:cNvSpPr txBox="1"/>
          <p:nvPr/>
        </p:nvSpPr>
        <p:spPr>
          <a:xfrm rot="20295942">
            <a:off x="6966154" y="2354128"/>
            <a:ext cx="1887793" cy="646331"/>
          </a:xfrm>
          <a:prstGeom prst="rect">
            <a:avLst/>
          </a:prstGeom>
          <a:noFill/>
          <a:ln w="12700">
            <a:noFill/>
          </a:ln>
        </p:spPr>
        <p:txBody>
          <a:bodyPr wrap="square" rtlCol="0">
            <a:spAutoFit/>
          </a:bodyPr>
          <a:lstStyle/>
          <a:p>
            <a:pPr algn="ctr"/>
            <a:r>
              <a:rPr lang="en-US" sz="1800">
                <a:latin typeface="Arial Rounded MT Bold" panose="020F0704030504030204" pitchFamily="34" charset="77"/>
              </a:rPr>
              <a:t>active connection</a:t>
            </a:r>
          </a:p>
        </p:txBody>
      </p:sp>
      <p:sp>
        <p:nvSpPr>
          <p:cNvPr id="10" name="TextBox 9">
            <a:extLst>
              <a:ext uri="{FF2B5EF4-FFF2-40B4-BE49-F238E27FC236}">
                <a16:creationId xmlns:a16="http://schemas.microsoft.com/office/drawing/2014/main" id="{5F2A054A-C6FD-A74A-85E8-2DE3BBA6DEAA}"/>
              </a:ext>
            </a:extLst>
          </p:cNvPr>
          <p:cNvSpPr txBox="1"/>
          <p:nvPr/>
        </p:nvSpPr>
        <p:spPr>
          <a:xfrm rot="1590592">
            <a:off x="6943840" y="3796691"/>
            <a:ext cx="1887793" cy="646331"/>
          </a:xfrm>
          <a:prstGeom prst="rect">
            <a:avLst/>
          </a:prstGeom>
          <a:noFill/>
          <a:ln w="12700">
            <a:noFill/>
          </a:ln>
        </p:spPr>
        <p:txBody>
          <a:bodyPr wrap="square" rtlCol="0">
            <a:spAutoFit/>
          </a:bodyPr>
          <a:lstStyle/>
          <a:p>
            <a:pPr algn="ctr"/>
            <a:r>
              <a:rPr lang="en-US" sz="1800">
                <a:latin typeface="Arial Rounded MT Bold" panose="020F0704030504030204" pitchFamily="34" charset="77"/>
              </a:rPr>
              <a:t>passive connection</a:t>
            </a:r>
          </a:p>
        </p:txBody>
      </p:sp>
      <p:sp>
        <p:nvSpPr>
          <p:cNvPr id="11" name="TextBox 10">
            <a:extLst>
              <a:ext uri="{FF2B5EF4-FFF2-40B4-BE49-F238E27FC236}">
                <a16:creationId xmlns:a16="http://schemas.microsoft.com/office/drawing/2014/main" id="{27852AB8-91ED-C848-B239-7AAB84943C8D}"/>
              </a:ext>
            </a:extLst>
          </p:cNvPr>
          <p:cNvSpPr txBox="1"/>
          <p:nvPr/>
        </p:nvSpPr>
        <p:spPr>
          <a:xfrm rot="20042020">
            <a:off x="9588314" y="3869487"/>
            <a:ext cx="1887793" cy="369332"/>
          </a:xfrm>
          <a:prstGeom prst="rect">
            <a:avLst/>
          </a:prstGeom>
          <a:noFill/>
          <a:ln w="12700">
            <a:noFill/>
          </a:ln>
        </p:spPr>
        <p:txBody>
          <a:bodyPr wrap="square" rtlCol="0">
            <a:spAutoFit/>
          </a:bodyPr>
          <a:lstStyle/>
          <a:p>
            <a:pPr algn="ctr"/>
            <a:r>
              <a:rPr lang="en-US" sz="1800">
                <a:latin typeface="Arial Rounded MT Bold" panose="020F0704030504030204" pitchFamily="34" charset="77"/>
              </a:rPr>
              <a:t>metrics</a:t>
            </a:r>
          </a:p>
        </p:txBody>
      </p:sp>
      <p:sp>
        <p:nvSpPr>
          <p:cNvPr id="12" name="TextBox 11">
            <a:extLst>
              <a:ext uri="{FF2B5EF4-FFF2-40B4-BE49-F238E27FC236}">
                <a16:creationId xmlns:a16="http://schemas.microsoft.com/office/drawing/2014/main" id="{72A86927-0E35-5549-AC2D-B72F121893F4}"/>
              </a:ext>
            </a:extLst>
          </p:cNvPr>
          <p:cNvSpPr txBox="1"/>
          <p:nvPr/>
        </p:nvSpPr>
        <p:spPr>
          <a:xfrm rot="1129746">
            <a:off x="9535300" y="2615509"/>
            <a:ext cx="1887793" cy="369332"/>
          </a:xfrm>
          <a:prstGeom prst="rect">
            <a:avLst/>
          </a:prstGeom>
          <a:noFill/>
          <a:ln w="12700">
            <a:noFill/>
          </a:ln>
        </p:spPr>
        <p:txBody>
          <a:bodyPr wrap="square" rtlCol="0">
            <a:spAutoFit/>
          </a:bodyPr>
          <a:lstStyle/>
          <a:p>
            <a:pPr algn="ctr"/>
            <a:r>
              <a:rPr lang="en-US" sz="1800">
                <a:latin typeface="Arial Rounded MT Bold" panose="020F0704030504030204" pitchFamily="34" charset="77"/>
              </a:rPr>
              <a:t>metrics</a:t>
            </a:r>
          </a:p>
        </p:txBody>
      </p:sp>
      <p:pic>
        <p:nvPicPr>
          <p:cNvPr id="13" name="Picture 12">
            <a:extLst>
              <a:ext uri="{FF2B5EF4-FFF2-40B4-BE49-F238E27FC236}">
                <a16:creationId xmlns:a16="http://schemas.microsoft.com/office/drawing/2014/main" id="{F0B1642E-C0E9-C148-A8BE-8D45073A8618}"/>
              </a:ext>
            </a:extLst>
          </p:cNvPr>
          <p:cNvPicPr>
            <a:picLocks noChangeAspect="1"/>
          </p:cNvPicPr>
          <p:nvPr/>
        </p:nvPicPr>
        <p:blipFill>
          <a:blip r:embed="rId4"/>
          <a:stretch>
            <a:fillRect/>
          </a:stretch>
        </p:blipFill>
        <p:spPr>
          <a:xfrm rot="6481794">
            <a:off x="9201490" y="1923925"/>
            <a:ext cx="3437107" cy="2971267"/>
          </a:xfrm>
          <a:prstGeom prst="rect">
            <a:avLst/>
          </a:prstGeom>
        </p:spPr>
      </p:pic>
      <p:sp>
        <p:nvSpPr>
          <p:cNvPr id="15" name="Content Placeholder 2">
            <a:extLst>
              <a:ext uri="{FF2B5EF4-FFF2-40B4-BE49-F238E27FC236}">
                <a16:creationId xmlns:a16="http://schemas.microsoft.com/office/drawing/2014/main" id="{F7487B12-0BD2-2546-BBAE-3EBFA487C416}"/>
              </a:ext>
            </a:extLst>
          </p:cNvPr>
          <p:cNvSpPr txBox="1">
            <a:spLocks/>
          </p:cNvSpPr>
          <p:nvPr/>
        </p:nvSpPr>
        <p:spPr bwMode="auto">
          <a:xfrm>
            <a:off x="291682" y="3426450"/>
            <a:ext cx="11567319" cy="1138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lvl1pPr marL="228600" indent="-228600" algn="l" rtl="0" eaLnBrk="1" fontAlgn="base" hangingPunct="1">
              <a:spcBef>
                <a:spcPts val="1050"/>
              </a:spcBef>
              <a:spcAft>
                <a:spcPct val="0"/>
              </a:spcAft>
              <a:buClr>
                <a:srgbClr val="D3002D"/>
              </a:buClr>
              <a:buSzPct val="100000"/>
              <a:buFont typeface="Wingdings" pitchFamily="2" charset="2"/>
              <a:buChar char="§"/>
              <a:defRPr sz="2200" b="0" i="0">
                <a:solidFill>
                  <a:schemeClr val="tx1"/>
                </a:solidFill>
                <a:latin typeface="Arial Rounded MT Bold" panose="020F0704030504030204" pitchFamily="34" charset="77"/>
                <a:ea typeface="+mn-ea"/>
                <a:cs typeface="+mn-cs"/>
                <a:sym typeface="Arial" panose="020B0604020202020204" pitchFamily="34" charset="0"/>
              </a:defRPr>
            </a:lvl1pPr>
            <a:lvl2pPr marL="438150" indent="-228600" algn="l" rtl="0" eaLnBrk="1" fontAlgn="base" hangingPunct="1">
              <a:spcBef>
                <a:spcPts val="9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2pPr>
            <a:lvl3pPr marL="666750" indent="-228600" algn="l" rtl="0" eaLnBrk="1" fontAlgn="base" hangingPunct="1">
              <a:spcBef>
                <a:spcPts val="80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3pPr>
            <a:lvl4pPr marL="8953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4pPr>
            <a:lvl5pPr marL="11239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5pPr>
            <a:lvl6pPr marL="13525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6pPr>
            <a:lvl7pPr marL="15811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7pPr>
            <a:lvl8pPr marL="18097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8pPr>
            <a:lvl9pPr marL="20383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9pPr>
          </a:lstStyle>
          <a:p>
            <a:pPr marL="552450" lvl="2" indent="0">
              <a:buNone/>
            </a:pPr>
            <a:r>
              <a:rPr lang="en-US" sz="2000" kern="0">
                <a:solidFill>
                  <a:srgbClr val="C00000"/>
                </a:solidFill>
              </a:rPr>
              <a:t>5.	</a:t>
            </a:r>
            <a:r>
              <a:rPr lang="en-US" sz="2000" kern="0">
                <a:solidFill>
                  <a:schemeClr val="accent4"/>
                </a:solidFill>
              </a:rPr>
              <a:t>Analyze the new cluster</a:t>
            </a:r>
          </a:p>
          <a:p>
            <a:pPr lvl="4">
              <a:buFont typeface="Wingdings" pitchFamily="2" charset="2"/>
              <a:buChar char="q"/>
            </a:pPr>
            <a:r>
              <a:rPr lang="en-US" sz="2000" kern="0">
                <a:solidFill>
                  <a:schemeClr val="accent4"/>
                </a:solidFill>
              </a:rPr>
              <a:t>Data</a:t>
            </a:r>
          </a:p>
          <a:p>
            <a:pPr lvl="4">
              <a:buFont typeface="Wingdings" pitchFamily="2" charset="2"/>
              <a:buChar char="q"/>
            </a:pPr>
            <a:r>
              <a:rPr lang="en-US" sz="2000" kern="0">
                <a:solidFill>
                  <a:schemeClr val="accent4"/>
                </a:solidFill>
              </a:rPr>
              <a:t>Performance</a:t>
            </a:r>
          </a:p>
        </p:txBody>
      </p:sp>
      <p:sp>
        <p:nvSpPr>
          <p:cNvPr id="16" name="Content Placeholder 2">
            <a:extLst>
              <a:ext uri="{FF2B5EF4-FFF2-40B4-BE49-F238E27FC236}">
                <a16:creationId xmlns:a16="http://schemas.microsoft.com/office/drawing/2014/main" id="{D5056439-92A2-F348-8214-A18C69958D57}"/>
              </a:ext>
            </a:extLst>
          </p:cNvPr>
          <p:cNvSpPr txBox="1">
            <a:spLocks/>
          </p:cNvSpPr>
          <p:nvPr/>
        </p:nvSpPr>
        <p:spPr bwMode="auto">
          <a:xfrm>
            <a:off x="308768" y="2583929"/>
            <a:ext cx="11567319" cy="81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lvl1pPr marL="228600" indent="-228600" algn="l" rtl="0" eaLnBrk="1" fontAlgn="base" hangingPunct="1">
              <a:spcBef>
                <a:spcPts val="1050"/>
              </a:spcBef>
              <a:spcAft>
                <a:spcPct val="0"/>
              </a:spcAft>
              <a:buClr>
                <a:srgbClr val="D3002D"/>
              </a:buClr>
              <a:buSzPct val="100000"/>
              <a:buFont typeface="Wingdings" pitchFamily="2" charset="2"/>
              <a:buChar char="§"/>
              <a:defRPr sz="2200" b="0" i="0">
                <a:solidFill>
                  <a:schemeClr val="tx1"/>
                </a:solidFill>
                <a:latin typeface="Arial Rounded MT Bold" panose="020F0704030504030204" pitchFamily="34" charset="77"/>
                <a:ea typeface="+mn-ea"/>
                <a:cs typeface="+mn-cs"/>
                <a:sym typeface="Arial" panose="020B0604020202020204" pitchFamily="34" charset="0"/>
              </a:defRPr>
            </a:lvl1pPr>
            <a:lvl2pPr marL="438150" indent="-228600" algn="l" rtl="0" eaLnBrk="1" fontAlgn="base" hangingPunct="1">
              <a:spcBef>
                <a:spcPts val="9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2pPr>
            <a:lvl3pPr marL="666750" indent="-228600" algn="l" rtl="0" eaLnBrk="1" fontAlgn="base" hangingPunct="1">
              <a:spcBef>
                <a:spcPts val="80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3pPr>
            <a:lvl4pPr marL="8953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4pPr>
            <a:lvl5pPr marL="11239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5pPr>
            <a:lvl6pPr marL="13525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6pPr>
            <a:lvl7pPr marL="15811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7pPr>
            <a:lvl8pPr marL="18097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8pPr>
            <a:lvl9pPr marL="20383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9pPr>
          </a:lstStyle>
          <a:p>
            <a:pPr marL="552450" lvl="2" indent="0">
              <a:buNone/>
            </a:pPr>
            <a:r>
              <a:rPr lang="en-US" sz="2000" kern="0">
                <a:solidFill>
                  <a:schemeClr val="bg2"/>
                </a:solidFill>
              </a:rPr>
              <a:t>3.	Take a snapshot of the old cluster</a:t>
            </a:r>
          </a:p>
          <a:p>
            <a:pPr marL="552450" lvl="2" indent="0">
              <a:buNone/>
            </a:pPr>
            <a:r>
              <a:rPr lang="en-US" sz="2000" kern="0">
                <a:solidFill>
                  <a:schemeClr val="bg2"/>
                </a:solidFill>
              </a:rPr>
              <a:t>4.	Restore saved backup in the new cluster</a:t>
            </a:r>
          </a:p>
        </p:txBody>
      </p:sp>
      <p:sp>
        <p:nvSpPr>
          <p:cNvPr id="17" name="Content Placeholder 2">
            <a:extLst>
              <a:ext uri="{FF2B5EF4-FFF2-40B4-BE49-F238E27FC236}">
                <a16:creationId xmlns:a16="http://schemas.microsoft.com/office/drawing/2014/main" id="{9C1F68DB-F468-B04A-856F-345D679BB34D}"/>
              </a:ext>
            </a:extLst>
          </p:cNvPr>
          <p:cNvSpPr txBox="1">
            <a:spLocks/>
          </p:cNvSpPr>
          <p:nvPr/>
        </p:nvSpPr>
        <p:spPr bwMode="auto">
          <a:xfrm>
            <a:off x="291682" y="1400089"/>
            <a:ext cx="11567319" cy="1148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lvl1pPr marL="228600" indent="-228600" algn="l" rtl="0" eaLnBrk="1" fontAlgn="base" hangingPunct="1">
              <a:spcBef>
                <a:spcPts val="1050"/>
              </a:spcBef>
              <a:spcAft>
                <a:spcPct val="0"/>
              </a:spcAft>
              <a:buClr>
                <a:srgbClr val="D3002D"/>
              </a:buClr>
              <a:buSzPct val="100000"/>
              <a:buFont typeface="Wingdings" pitchFamily="2" charset="2"/>
              <a:buChar char="§"/>
              <a:defRPr sz="2200" b="0" i="0">
                <a:solidFill>
                  <a:schemeClr val="tx1"/>
                </a:solidFill>
                <a:latin typeface="Arial Rounded MT Bold" panose="020F0704030504030204" pitchFamily="34" charset="77"/>
                <a:ea typeface="+mn-ea"/>
                <a:cs typeface="+mn-cs"/>
                <a:sym typeface="Arial" panose="020B0604020202020204" pitchFamily="34" charset="0"/>
              </a:defRPr>
            </a:lvl1pPr>
            <a:lvl2pPr marL="438150" indent="-228600" algn="l" rtl="0" eaLnBrk="1" fontAlgn="base" hangingPunct="1">
              <a:spcBef>
                <a:spcPts val="9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2pPr>
            <a:lvl3pPr marL="666750" indent="-228600" algn="l" rtl="0" eaLnBrk="1" fontAlgn="base" hangingPunct="1">
              <a:spcBef>
                <a:spcPts val="80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3pPr>
            <a:lvl4pPr marL="8953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4pPr>
            <a:lvl5pPr marL="11239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5pPr>
            <a:lvl6pPr marL="13525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6pPr>
            <a:lvl7pPr marL="15811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7pPr>
            <a:lvl8pPr marL="18097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8pPr>
            <a:lvl9pPr marL="20383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9pPr>
          </a:lstStyle>
          <a:p>
            <a:pPr marL="552450" lvl="2" indent="0">
              <a:buNone/>
            </a:pPr>
            <a:r>
              <a:rPr lang="en-US" sz="2000" kern="0">
                <a:solidFill>
                  <a:schemeClr val="bg2"/>
                </a:solidFill>
              </a:rPr>
              <a:t>2.	Start writing in both clusters.</a:t>
            </a:r>
          </a:p>
          <a:p>
            <a:pPr lvl="4">
              <a:buClr>
                <a:schemeClr val="bg2"/>
              </a:buClr>
              <a:buFont typeface="Wingdings" pitchFamily="2" charset="2"/>
              <a:buChar char="q"/>
            </a:pPr>
            <a:r>
              <a:rPr lang="en-US" sz="2000" kern="0">
                <a:solidFill>
                  <a:schemeClr val="bg2"/>
                </a:solidFill>
              </a:rPr>
              <a:t>Old cluster is primary</a:t>
            </a:r>
          </a:p>
          <a:p>
            <a:pPr lvl="4">
              <a:buClr>
                <a:schemeClr val="bg2"/>
              </a:buClr>
              <a:buFont typeface="Wingdings" pitchFamily="2" charset="2"/>
              <a:buChar char="q"/>
            </a:pPr>
            <a:r>
              <a:rPr lang="en-US" sz="2000" kern="0">
                <a:solidFill>
                  <a:schemeClr val="bg2"/>
                </a:solidFill>
              </a:rPr>
              <a:t>New cluster only used to gather metrics</a:t>
            </a:r>
          </a:p>
        </p:txBody>
      </p:sp>
      <p:sp>
        <p:nvSpPr>
          <p:cNvPr id="18" name="Content Placeholder 2">
            <a:extLst>
              <a:ext uri="{FF2B5EF4-FFF2-40B4-BE49-F238E27FC236}">
                <a16:creationId xmlns:a16="http://schemas.microsoft.com/office/drawing/2014/main" id="{77ED2042-F781-7C45-A29D-B3ABD51C74C1}"/>
              </a:ext>
            </a:extLst>
          </p:cNvPr>
          <p:cNvSpPr>
            <a:spLocks noGrp="1"/>
          </p:cNvSpPr>
          <p:nvPr>
            <p:ph idx="1"/>
          </p:nvPr>
        </p:nvSpPr>
        <p:spPr>
          <a:xfrm>
            <a:off x="308769" y="990600"/>
            <a:ext cx="11567319" cy="352307"/>
          </a:xfrm>
        </p:spPr>
        <p:txBody>
          <a:bodyPr/>
          <a:lstStyle/>
          <a:p>
            <a:pPr marL="552450" lvl="2" indent="0">
              <a:buNone/>
            </a:pPr>
            <a:r>
              <a:rPr lang="en-US" sz="2000">
                <a:solidFill>
                  <a:schemeClr val="bg2"/>
                </a:solidFill>
              </a:rPr>
              <a:t>1.	Start the new cluster</a:t>
            </a:r>
          </a:p>
        </p:txBody>
      </p:sp>
      <p:pic>
        <p:nvPicPr>
          <p:cNvPr id="19" name="Picture 18">
            <a:extLst>
              <a:ext uri="{FF2B5EF4-FFF2-40B4-BE49-F238E27FC236}">
                <a16:creationId xmlns:a16="http://schemas.microsoft.com/office/drawing/2014/main" id="{4CF22992-0530-C04F-B12D-7FB060269D8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13152065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728F507-CB39-4946-BCCB-A8B7C1319426}"/>
              </a:ext>
            </a:extLst>
          </p:cNvPr>
          <p:cNvSpPr>
            <a:spLocks noGrp="1"/>
          </p:cNvSpPr>
          <p:nvPr>
            <p:ph type="title"/>
          </p:nvPr>
        </p:nvSpPr>
        <p:spPr/>
        <p:txBody>
          <a:bodyPr/>
          <a:lstStyle/>
          <a:p>
            <a:r>
              <a:rPr lang="en-US" sz="3600"/>
              <a:t>Migration Steps</a:t>
            </a:r>
          </a:p>
        </p:txBody>
      </p:sp>
      <p:pic>
        <p:nvPicPr>
          <p:cNvPr id="5" name="Picture 4">
            <a:extLst>
              <a:ext uri="{FF2B5EF4-FFF2-40B4-BE49-F238E27FC236}">
                <a16:creationId xmlns:a16="http://schemas.microsoft.com/office/drawing/2014/main" id="{BD28BEA7-120E-9B4D-B97F-2746346724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70000" y="1425600"/>
            <a:ext cx="5461000" cy="4038600"/>
          </a:xfrm>
          <a:prstGeom prst="rect">
            <a:avLst/>
          </a:prstGeom>
        </p:spPr>
      </p:pic>
      <p:sp>
        <p:nvSpPr>
          <p:cNvPr id="6" name="TextBox 5">
            <a:extLst>
              <a:ext uri="{FF2B5EF4-FFF2-40B4-BE49-F238E27FC236}">
                <a16:creationId xmlns:a16="http://schemas.microsoft.com/office/drawing/2014/main" id="{651A627D-E798-5845-AD65-C9E262F2BFC6}"/>
              </a:ext>
            </a:extLst>
          </p:cNvPr>
          <p:cNvSpPr txBox="1"/>
          <p:nvPr/>
        </p:nvSpPr>
        <p:spPr>
          <a:xfrm>
            <a:off x="8400500" y="3212068"/>
            <a:ext cx="1728631" cy="369332"/>
          </a:xfrm>
          <a:prstGeom prst="rect">
            <a:avLst/>
          </a:prstGeom>
          <a:noFill/>
          <a:ln w="12700">
            <a:noFill/>
          </a:ln>
        </p:spPr>
        <p:txBody>
          <a:bodyPr wrap="square" rtlCol="0">
            <a:spAutoFit/>
          </a:bodyPr>
          <a:lstStyle/>
          <a:p>
            <a:pPr algn="ctr"/>
            <a:r>
              <a:rPr lang="en-US" sz="1800">
                <a:latin typeface="Arial Rounded MT Bold" panose="020F0704030504030204" pitchFamily="34" charset="77"/>
              </a:rPr>
              <a:t>Old Database</a:t>
            </a:r>
          </a:p>
        </p:txBody>
      </p:sp>
      <p:sp>
        <p:nvSpPr>
          <p:cNvPr id="7" name="TextBox 6">
            <a:extLst>
              <a:ext uri="{FF2B5EF4-FFF2-40B4-BE49-F238E27FC236}">
                <a16:creationId xmlns:a16="http://schemas.microsoft.com/office/drawing/2014/main" id="{CEA267A1-5CB8-3C4B-A3E7-1D4CC77A24E5}"/>
              </a:ext>
            </a:extLst>
          </p:cNvPr>
          <p:cNvSpPr txBox="1"/>
          <p:nvPr/>
        </p:nvSpPr>
        <p:spPr>
          <a:xfrm>
            <a:off x="8391833" y="5432400"/>
            <a:ext cx="1887793" cy="369332"/>
          </a:xfrm>
          <a:prstGeom prst="rect">
            <a:avLst/>
          </a:prstGeom>
          <a:noFill/>
          <a:ln w="12700">
            <a:noFill/>
          </a:ln>
        </p:spPr>
        <p:txBody>
          <a:bodyPr wrap="square" rtlCol="0">
            <a:spAutoFit/>
          </a:bodyPr>
          <a:lstStyle/>
          <a:p>
            <a:pPr algn="ctr"/>
            <a:r>
              <a:rPr lang="en-US" sz="1800">
                <a:latin typeface="Arial Rounded MT Bold" panose="020F0704030504030204" pitchFamily="34" charset="77"/>
              </a:rPr>
              <a:t>New Database</a:t>
            </a:r>
          </a:p>
        </p:txBody>
      </p:sp>
      <p:sp>
        <p:nvSpPr>
          <p:cNvPr id="10" name="TextBox 9">
            <a:extLst>
              <a:ext uri="{FF2B5EF4-FFF2-40B4-BE49-F238E27FC236}">
                <a16:creationId xmlns:a16="http://schemas.microsoft.com/office/drawing/2014/main" id="{835FBDF2-3515-CB4F-BBB9-085BD778F457}"/>
              </a:ext>
            </a:extLst>
          </p:cNvPr>
          <p:cNvSpPr txBox="1"/>
          <p:nvPr/>
        </p:nvSpPr>
        <p:spPr>
          <a:xfrm rot="20295942">
            <a:off x="6966154" y="2354128"/>
            <a:ext cx="1887793" cy="646331"/>
          </a:xfrm>
          <a:prstGeom prst="rect">
            <a:avLst/>
          </a:prstGeom>
          <a:noFill/>
          <a:ln w="12700">
            <a:noFill/>
          </a:ln>
        </p:spPr>
        <p:txBody>
          <a:bodyPr wrap="square" rtlCol="0">
            <a:spAutoFit/>
          </a:bodyPr>
          <a:lstStyle/>
          <a:p>
            <a:pPr algn="ctr"/>
            <a:r>
              <a:rPr lang="en-US" sz="1800">
                <a:latin typeface="Arial Rounded MT Bold" panose="020F0704030504030204" pitchFamily="34" charset="77"/>
              </a:rPr>
              <a:t>passive connection</a:t>
            </a:r>
          </a:p>
        </p:txBody>
      </p:sp>
      <p:sp>
        <p:nvSpPr>
          <p:cNvPr id="11" name="TextBox 10">
            <a:extLst>
              <a:ext uri="{FF2B5EF4-FFF2-40B4-BE49-F238E27FC236}">
                <a16:creationId xmlns:a16="http://schemas.microsoft.com/office/drawing/2014/main" id="{9FC4F812-B5CF-5340-AC5E-005DCC70D8F9}"/>
              </a:ext>
            </a:extLst>
          </p:cNvPr>
          <p:cNvSpPr txBox="1"/>
          <p:nvPr/>
        </p:nvSpPr>
        <p:spPr>
          <a:xfrm rot="1590592">
            <a:off x="6943840" y="3796691"/>
            <a:ext cx="1887793" cy="646331"/>
          </a:xfrm>
          <a:prstGeom prst="rect">
            <a:avLst/>
          </a:prstGeom>
          <a:noFill/>
          <a:ln w="12700">
            <a:noFill/>
          </a:ln>
        </p:spPr>
        <p:txBody>
          <a:bodyPr wrap="square" rtlCol="0">
            <a:spAutoFit/>
          </a:bodyPr>
          <a:lstStyle/>
          <a:p>
            <a:pPr algn="ctr"/>
            <a:r>
              <a:rPr lang="en-US" sz="1800">
                <a:latin typeface="Arial Rounded MT Bold" panose="020F0704030504030204" pitchFamily="34" charset="77"/>
              </a:rPr>
              <a:t>active connection</a:t>
            </a:r>
          </a:p>
        </p:txBody>
      </p:sp>
      <p:pic>
        <p:nvPicPr>
          <p:cNvPr id="12" name="Picture 11">
            <a:extLst>
              <a:ext uri="{FF2B5EF4-FFF2-40B4-BE49-F238E27FC236}">
                <a16:creationId xmlns:a16="http://schemas.microsoft.com/office/drawing/2014/main" id="{7801E346-A0E9-2242-8AF2-9B3E8D4E44A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6481794">
            <a:off x="6206245" y="2475433"/>
            <a:ext cx="3437107" cy="2158367"/>
          </a:xfrm>
          <a:prstGeom prst="rect">
            <a:avLst/>
          </a:prstGeom>
        </p:spPr>
      </p:pic>
      <p:sp>
        <p:nvSpPr>
          <p:cNvPr id="14" name="Content Placeholder 2">
            <a:extLst>
              <a:ext uri="{FF2B5EF4-FFF2-40B4-BE49-F238E27FC236}">
                <a16:creationId xmlns:a16="http://schemas.microsoft.com/office/drawing/2014/main" id="{5BE5F5A0-7350-F047-9E08-81A00583D2E0}"/>
              </a:ext>
            </a:extLst>
          </p:cNvPr>
          <p:cNvSpPr txBox="1">
            <a:spLocks/>
          </p:cNvSpPr>
          <p:nvPr/>
        </p:nvSpPr>
        <p:spPr bwMode="auto">
          <a:xfrm>
            <a:off x="291681" y="4603614"/>
            <a:ext cx="11567319" cy="110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lvl1pPr marL="228600" indent="-228600" algn="l" rtl="0" eaLnBrk="1" fontAlgn="base" hangingPunct="1">
              <a:spcBef>
                <a:spcPts val="1050"/>
              </a:spcBef>
              <a:spcAft>
                <a:spcPct val="0"/>
              </a:spcAft>
              <a:buClr>
                <a:srgbClr val="D3002D"/>
              </a:buClr>
              <a:buSzPct val="100000"/>
              <a:buFont typeface="Wingdings" pitchFamily="2" charset="2"/>
              <a:buChar char="§"/>
              <a:defRPr sz="2200" b="0" i="0">
                <a:solidFill>
                  <a:schemeClr val="tx1"/>
                </a:solidFill>
                <a:latin typeface="Arial Rounded MT Bold" panose="020F0704030504030204" pitchFamily="34" charset="77"/>
                <a:ea typeface="+mn-ea"/>
                <a:cs typeface="+mn-cs"/>
                <a:sym typeface="Arial" panose="020B0604020202020204" pitchFamily="34" charset="0"/>
              </a:defRPr>
            </a:lvl1pPr>
            <a:lvl2pPr marL="438150" indent="-228600" algn="l" rtl="0" eaLnBrk="1" fontAlgn="base" hangingPunct="1">
              <a:spcBef>
                <a:spcPts val="9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2pPr>
            <a:lvl3pPr marL="666750" indent="-228600" algn="l" rtl="0" eaLnBrk="1" fontAlgn="base" hangingPunct="1">
              <a:spcBef>
                <a:spcPts val="80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3pPr>
            <a:lvl4pPr marL="8953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4pPr>
            <a:lvl5pPr marL="11239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5pPr>
            <a:lvl6pPr marL="13525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6pPr>
            <a:lvl7pPr marL="15811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7pPr>
            <a:lvl8pPr marL="18097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8pPr>
            <a:lvl9pPr marL="20383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9pPr>
          </a:lstStyle>
          <a:p>
            <a:pPr marL="552450" lvl="2" indent="0">
              <a:buNone/>
            </a:pPr>
            <a:r>
              <a:rPr lang="en-US" sz="2000" kern="0">
                <a:solidFill>
                  <a:srgbClr val="C00000"/>
                </a:solidFill>
              </a:rPr>
              <a:t>6.	</a:t>
            </a:r>
            <a:r>
              <a:rPr lang="en-US" sz="2000" kern="0">
                <a:solidFill>
                  <a:schemeClr val="accent4"/>
                </a:solidFill>
              </a:rPr>
              <a:t>Switch clusters roles</a:t>
            </a:r>
          </a:p>
          <a:p>
            <a:pPr lvl="4">
              <a:buFont typeface="Wingdings" pitchFamily="2" charset="2"/>
              <a:buChar char="q"/>
            </a:pPr>
            <a:r>
              <a:rPr lang="en-US" sz="2000" kern="0">
                <a:solidFill>
                  <a:schemeClr val="accent4"/>
                </a:solidFill>
              </a:rPr>
              <a:t>New cluster is primary</a:t>
            </a:r>
          </a:p>
          <a:p>
            <a:pPr lvl="4">
              <a:buFont typeface="Wingdings" pitchFamily="2" charset="2"/>
              <a:buChar char="q"/>
            </a:pPr>
            <a:r>
              <a:rPr lang="en-US" sz="2000" kern="0">
                <a:solidFill>
                  <a:schemeClr val="accent4"/>
                </a:solidFill>
              </a:rPr>
              <a:t>Old cluster used for rollback</a:t>
            </a:r>
          </a:p>
        </p:txBody>
      </p:sp>
      <p:sp>
        <p:nvSpPr>
          <p:cNvPr id="15" name="Content Placeholder 2">
            <a:extLst>
              <a:ext uri="{FF2B5EF4-FFF2-40B4-BE49-F238E27FC236}">
                <a16:creationId xmlns:a16="http://schemas.microsoft.com/office/drawing/2014/main" id="{7B1CE88D-5B45-0549-B562-DB5F1F21E82A}"/>
              </a:ext>
            </a:extLst>
          </p:cNvPr>
          <p:cNvSpPr txBox="1">
            <a:spLocks/>
          </p:cNvSpPr>
          <p:nvPr/>
        </p:nvSpPr>
        <p:spPr bwMode="auto">
          <a:xfrm>
            <a:off x="291682" y="5738204"/>
            <a:ext cx="11567319" cy="355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lvl1pPr marL="228600" indent="-228600" algn="l" rtl="0" eaLnBrk="1" fontAlgn="base" hangingPunct="1">
              <a:spcBef>
                <a:spcPts val="1050"/>
              </a:spcBef>
              <a:spcAft>
                <a:spcPct val="0"/>
              </a:spcAft>
              <a:buClr>
                <a:srgbClr val="D3002D"/>
              </a:buClr>
              <a:buSzPct val="100000"/>
              <a:buFont typeface="Wingdings" pitchFamily="2" charset="2"/>
              <a:buChar char="§"/>
              <a:defRPr sz="2200" b="0" i="0">
                <a:solidFill>
                  <a:schemeClr val="tx1"/>
                </a:solidFill>
                <a:latin typeface="Arial Rounded MT Bold" panose="020F0704030504030204" pitchFamily="34" charset="77"/>
                <a:ea typeface="+mn-ea"/>
                <a:cs typeface="+mn-cs"/>
                <a:sym typeface="Arial" panose="020B0604020202020204" pitchFamily="34" charset="0"/>
              </a:defRPr>
            </a:lvl1pPr>
            <a:lvl2pPr marL="438150" indent="-228600" algn="l" rtl="0" eaLnBrk="1" fontAlgn="base" hangingPunct="1">
              <a:spcBef>
                <a:spcPts val="9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2pPr>
            <a:lvl3pPr marL="666750" indent="-228600" algn="l" rtl="0" eaLnBrk="1" fontAlgn="base" hangingPunct="1">
              <a:spcBef>
                <a:spcPts val="80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3pPr>
            <a:lvl4pPr marL="8953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4pPr>
            <a:lvl5pPr marL="11239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5pPr>
            <a:lvl6pPr marL="13525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6pPr>
            <a:lvl7pPr marL="15811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7pPr>
            <a:lvl8pPr marL="18097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8pPr>
            <a:lvl9pPr marL="20383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9pPr>
          </a:lstStyle>
          <a:p>
            <a:pPr marL="552450" lvl="2" indent="0">
              <a:buNone/>
            </a:pPr>
            <a:r>
              <a:rPr lang="en-US" sz="2000" kern="0">
                <a:solidFill>
                  <a:srgbClr val="C00000"/>
                </a:solidFill>
              </a:rPr>
              <a:t>7.	</a:t>
            </a:r>
            <a:r>
              <a:rPr lang="en-US" sz="2000" kern="0">
                <a:solidFill>
                  <a:schemeClr val="accent4"/>
                </a:solidFill>
              </a:rPr>
              <a:t>Decommission old Cassandra cluster</a:t>
            </a:r>
          </a:p>
        </p:txBody>
      </p:sp>
      <p:sp>
        <p:nvSpPr>
          <p:cNvPr id="16" name="Content Placeholder 2">
            <a:extLst>
              <a:ext uri="{FF2B5EF4-FFF2-40B4-BE49-F238E27FC236}">
                <a16:creationId xmlns:a16="http://schemas.microsoft.com/office/drawing/2014/main" id="{76412712-3409-C445-9847-3B3E556CD8CB}"/>
              </a:ext>
            </a:extLst>
          </p:cNvPr>
          <p:cNvSpPr txBox="1">
            <a:spLocks/>
          </p:cNvSpPr>
          <p:nvPr/>
        </p:nvSpPr>
        <p:spPr bwMode="auto">
          <a:xfrm>
            <a:off x="291682" y="3426450"/>
            <a:ext cx="11567319" cy="1138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lvl1pPr marL="228600" indent="-228600" algn="l" rtl="0" eaLnBrk="1" fontAlgn="base" hangingPunct="1">
              <a:spcBef>
                <a:spcPts val="1050"/>
              </a:spcBef>
              <a:spcAft>
                <a:spcPct val="0"/>
              </a:spcAft>
              <a:buClr>
                <a:srgbClr val="D3002D"/>
              </a:buClr>
              <a:buSzPct val="100000"/>
              <a:buFont typeface="Wingdings" pitchFamily="2" charset="2"/>
              <a:buChar char="§"/>
              <a:defRPr sz="2200" b="0" i="0">
                <a:solidFill>
                  <a:schemeClr val="tx1"/>
                </a:solidFill>
                <a:latin typeface="Arial Rounded MT Bold" panose="020F0704030504030204" pitchFamily="34" charset="77"/>
                <a:ea typeface="+mn-ea"/>
                <a:cs typeface="+mn-cs"/>
                <a:sym typeface="Arial" panose="020B0604020202020204" pitchFamily="34" charset="0"/>
              </a:defRPr>
            </a:lvl1pPr>
            <a:lvl2pPr marL="438150" indent="-228600" algn="l" rtl="0" eaLnBrk="1" fontAlgn="base" hangingPunct="1">
              <a:spcBef>
                <a:spcPts val="9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2pPr>
            <a:lvl3pPr marL="666750" indent="-228600" algn="l" rtl="0" eaLnBrk="1" fontAlgn="base" hangingPunct="1">
              <a:spcBef>
                <a:spcPts val="80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3pPr>
            <a:lvl4pPr marL="8953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4pPr>
            <a:lvl5pPr marL="11239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5pPr>
            <a:lvl6pPr marL="13525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6pPr>
            <a:lvl7pPr marL="15811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7pPr>
            <a:lvl8pPr marL="18097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8pPr>
            <a:lvl9pPr marL="20383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9pPr>
          </a:lstStyle>
          <a:p>
            <a:pPr marL="552450" lvl="2" indent="0">
              <a:buNone/>
            </a:pPr>
            <a:r>
              <a:rPr lang="en-US" sz="2000" kern="0">
                <a:solidFill>
                  <a:schemeClr val="bg2"/>
                </a:solidFill>
              </a:rPr>
              <a:t>5.	Analyze the new cluster</a:t>
            </a:r>
          </a:p>
          <a:p>
            <a:pPr lvl="4">
              <a:buFont typeface="Wingdings" pitchFamily="2" charset="2"/>
              <a:buChar char="q"/>
            </a:pPr>
            <a:r>
              <a:rPr lang="en-US" sz="2000" kern="0">
                <a:solidFill>
                  <a:schemeClr val="bg2"/>
                </a:solidFill>
              </a:rPr>
              <a:t>Data</a:t>
            </a:r>
          </a:p>
          <a:p>
            <a:pPr lvl="4">
              <a:buFont typeface="Wingdings" pitchFamily="2" charset="2"/>
              <a:buChar char="q"/>
            </a:pPr>
            <a:r>
              <a:rPr lang="en-US" sz="2000" kern="0">
                <a:solidFill>
                  <a:schemeClr val="bg2"/>
                </a:solidFill>
              </a:rPr>
              <a:t>Performance</a:t>
            </a:r>
          </a:p>
        </p:txBody>
      </p:sp>
      <p:sp>
        <p:nvSpPr>
          <p:cNvPr id="17" name="Content Placeholder 2">
            <a:extLst>
              <a:ext uri="{FF2B5EF4-FFF2-40B4-BE49-F238E27FC236}">
                <a16:creationId xmlns:a16="http://schemas.microsoft.com/office/drawing/2014/main" id="{B2AAB1FF-59EA-1242-B8D4-BF4AEAFC1F75}"/>
              </a:ext>
            </a:extLst>
          </p:cNvPr>
          <p:cNvSpPr txBox="1">
            <a:spLocks/>
          </p:cNvSpPr>
          <p:nvPr/>
        </p:nvSpPr>
        <p:spPr bwMode="auto">
          <a:xfrm>
            <a:off x="308768" y="2583929"/>
            <a:ext cx="11567319" cy="81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lvl1pPr marL="228600" indent="-228600" algn="l" rtl="0" eaLnBrk="1" fontAlgn="base" hangingPunct="1">
              <a:spcBef>
                <a:spcPts val="1050"/>
              </a:spcBef>
              <a:spcAft>
                <a:spcPct val="0"/>
              </a:spcAft>
              <a:buClr>
                <a:srgbClr val="D3002D"/>
              </a:buClr>
              <a:buSzPct val="100000"/>
              <a:buFont typeface="Wingdings" pitchFamily="2" charset="2"/>
              <a:buChar char="§"/>
              <a:defRPr sz="2200" b="0" i="0">
                <a:solidFill>
                  <a:schemeClr val="tx1"/>
                </a:solidFill>
                <a:latin typeface="Arial Rounded MT Bold" panose="020F0704030504030204" pitchFamily="34" charset="77"/>
                <a:ea typeface="+mn-ea"/>
                <a:cs typeface="+mn-cs"/>
                <a:sym typeface="Arial" panose="020B0604020202020204" pitchFamily="34" charset="0"/>
              </a:defRPr>
            </a:lvl1pPr>
            <a:lvl2pPr marL="438150" indent="-228600" algn="l" rtl="0" eaLnBrk="1" fontAlgn="base" hangingPunct="1">
              <a:spcBef>
                <a:spcPts val="9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2pPr>
            <a:lvl3pPr marL="666750" indent="-228600" algn="l" rtl="0" eaLnBrk="1" fontAlgn="base" hangingPunct="1">
              <a:spcBef>
                <a:spcPts val="80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3pPr>
            <a:lvl4pPr marL="8953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4pPr>
            <a:lvl5pPr marL="11239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5pPr>
            <a:lvl6pPr marL="13525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6pPr>
            <a:lvl7pPr marL="15811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7pPr>
            <a:lvl8pPr marL="18097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8pPr>
            <a:lvl9pPr marL="20383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9pPr>
          </a:lstStyle>
          <a:p>
            <a:pPr marL="552450" lvl="2" indent="0">
              <a:buNone/>
            </a:pPr>
            <a:r>
              <a:rPr lang="en-US" sz="2000" kern="0">
                <a:solidFill>
                  <a:schemeClr val="bg2"/>
                </a:solidFill>
              </a:rPr>
              <a:t>3.	Take a snapshot of the old cluster</a:t>
            </a:r>
          </a:p>
          <a:p>
            <a:pPr marL="552450" lvl="2" indent="0">
              <a:buNone/>
            </a:pPr>
            <a:r>
              <a:rPr lang="en-US" sz="2000" kern="0">
                <a:solidFill>
                  <a:schemeClr val="bg2"/>
                </a:solidFill>
              </a:rPr>
              <a:t>4.	Restore saved backup in the new cluster</a:t>
            </a:r>
          </a:p>
        </p:txBody>
      </p:sp>
      <p:sp>
        <p:nvSpPr>
          <p:cNvPr id="18" name="Content Placeholder 2">
            <a:extLst>
              <a:ext uri="{FF2B5EF4-FFF2-40B4-BE49-F238E27FC236}">
                <a16:creationId xmlns:a16="http://schemas.microsoft.com/office/drawing/2014/main" id="{065E12B5-498B-7747-A8B4-40595BF0441C}"/>
              </a:ext>
            </a:extLst>
          </p:cNvPr>
          <p:cNvSpPr txBox="1">
            <a:spLocks/>
          </p:cNvSpPr>
          <p:nvPr/>
        </p:nvSpPr>
        <p:spPr bwMode="auto">
          <a:xfrm>
            <a:off x="291682" y="1400089"/>
            <a:ext cx="11567319" cy="1148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lvl1pPr marL="228600" indent="-228600" algn="l" rtl="0" eaLnBrk="1" fontAlgn="base" hangingPunct="1">
              <a:spcBef>
                <a:spcPts val="1050"/>
              </a:spcBef>
              <a:spcAft>
                <a:spcPct val="0"/>
              </a:spcAft>
              <a:buClr>
                <a:srgbClr val="D3002D"/>
              </a:buClr>
              <a:buSzPct val="100000"/>
              <a:buFont typeface="Wingdings" pitchFamily="2" charset="2"/>
              <a:buChar char="§"/>
              <a:defRPr sz="2200" b="0" i="0">
                <a:solidFill>
                  <a:schemeClr val="tx1"/>
                </a:solidFill>
                <a:latin typeface="Arial Rounded MT Bold" panose="020F0704030504030204" pitchFamily="34" charset="77"/>
                <a:ea typeface="+mn-ea"/>
                <a:cs typeface="+mn-cs"/>
                <a:sym typeface="Arial" panose="020B0604020202020204" pitchFamily="34" charset="0"/>
              </a:defRPr>
            </a:lvl1pPr>
            <a:lvl2pPr marL="438150" indent="-228600" algn="l" rtl="0" eaLnBrk="1" fontAlgn="base" hangingPunct="1">
              <a:spcBef>
                <a:spcPts val="9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2pPr>
            <a:lvl3pPr marL="666750" indent="-228600" algn="l" rtl="0" eaLnBrk="1" fontAlgn="base" hangingPunct="1">
              <a:spcBef>
                <a:spcPts val="80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3pPr>
            <a:lvl4pPr marL="8953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4pPr>
            <a:lvl5pPr marL="11239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5pPr>
            <a:lvl6pPr marL="13525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6pPr>
            <a:lvl7pPr marL="15811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7pPr>
            <a:lvl8pPr marL="18097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8pPr>
            <a:lvl9pPr marL="20383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9pPr>
          </a:lstStyle>
          <a:p>
            <a:pPr marL="552450" lvl="2" indent="0">
              <a:buNone/>
            </a:pPr>
            <a:r>
              <a:rPr lang="en-US" sz="2000" kern="0">
                <a:solidFill>
                  <a:schemeClr val="bg2"/>
                </a:solidFill>
              </a:rPr>
              <a:t>2.	Start writing in both clusters.</a:t>
            </a:r>
          </a:p>
          <a:p>
            <a:pPr lvl="4">
              <a:buClr>
                <a:schemeClr val="bg2"/>
              </a:buClr>
              <a:buFont typeface="Wingdings" pitchFamily="2" charset="2"/>
              <a:buChar char="q"/>
            </a:pPr>
            <a:r>
              <a:rPr lang="en-US" sz="2000" kern="0">
                <a:solidFill>
                  <a:schemeClr val="bg2"/>
                </a:solidFill>
              </a:rPr>
              <a:t>Old cluster is primary</a:t>
            </a:r>
          </a:p>
          <a:p>
            <a:pPr lvl="4">
              <a:buClr>
                <a:schemeClr val="bg2"/>
              </a:buClr>
              <a:buFont typeface="Wingdings" pitchFamily="2" charset="2"/>
              <a:buChar char="q"/>
            </a:pPr>
            <a:r>
              <a:rPr lang="en-US" sz="2000" kern="0">
                <a:solidFill>
                  <a:schemeClr val="bg2"/>
                </a:solidFill>
              </a:rPr>
              <a:t>New cluster only used to gather metrics</a:t>
            </a:r>
          </a:p>
        </p:txBody>
      </p:sp>
      <p:sp>
        <p:nvSpPr>
          <p:cNvPr id="19" name="Content Placeholder 2">
            <a:extLst>
              <a:ext uri="{FF2B5EF4-FFF2-40B4-BE49-F238E27FC236}">
                <a16:creationId xmlns:a16="http://schemas.microsoft.com/office/drawing/2014/main" id="{9D53C7B7-0E8C-E24B-BBC6-A69E7797C530}"/>
              </a:ext>
            </a:extLst>
          </p:cNvPr>
          <p:cNvSpPr>
            <a:spLocks noGrp="1"/>
          </p:cNvSpPr>
          <p:nvPr>
            <p:ph idx="1"/>
          </p:nvPr>
        </p:nvSpPr>
        <p:spPr>
          <a:xfrm>
            <a:off x="308769" y="990600"/>
            <a:ext cx="11567319" cy="352307"/>
          </a:xfrm>
        </p:spPr>
        <p:txBody>
          <a:bodyPr/>
          <a:lstStyle/>
          <a:p>
            <a:pPr marL="552450" lvl="2" indent="0">
              <a:buNone/>
            </a:pPr>
            <a:r>
              <a:rPr lang="en-US" sz="2000">
                <a:solidFill>
                  <a:schemeClr val="bg2"/>
                </a:solidFill>
              </a:rPr>
              <a:t>1.	Start the new cluster</a:t>
            </a:r>
          </a:p>
        </p:txBody>
      </p:sp>
      <p:pic>
        <p:nvPicPr>
          <p:cNvPr id="20" name="Picture 19">
            <a:extLst>
              <a:ext uri="{FF2B5EF4-FFF2-40B4-BE49-F238E27FC236}">
                <a16:creationId xmlns:a16="http://schemas.microsoft.com/office/drawing/2014/main" id="{11562E93-D91F-8F4A-A3AC-5D5CD2EA43A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281480983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896C5-8DF3-6543-8F9D-D22B0A4457E1}"/>
              </a:ext>
            </a:extLst>
          </p:cNvPr>
          <p:cNvSpPr>
            <a:spLocks noGrp="1"/>
          </p:cNvSpPr>
          <p:nvPr>
            <p:ph type="title"/>
          </p:nvPr>
        </p:nvSpPr>
        <p:spPr>
          <a:prstGeom prst="rect">
            <a:avLst/>
          </a:prstGeom>
        </p:spPr>
        <p:txBody>
          <a:bodyPr/>
          <a:lstStyle/>
          <a:p>
            <a:r>
              <a:rPr lang="en-US" sz="3600"/>
              <a:t>What do we upgrade?</a:t>
            </a:r>
          </a:p>
        </p:txBody>
      </p:sp>
      <p:sp>
        <p:nvSpPr>
          <p:cNvPr id="5" name="Rounded Rectangle 4">
            <a:extLst>
              <a:ext uri="{FF2B5EF4-FFF2-40B4-BE49-F238E27FC236}">
                <a16:creationId xmlns:a16="http://schemas.microsoft.com/office/drawing/2014/main" id="{F3402070-18AF-4B43-81F5-2A0F7B69C740}"/>
              </a:ext>
            </a:extLst>
          </p:cNvPr>
          <p:cNvSpPr/>
          <p:nvPr/>
        </p:nvSpPr>
        <p:spPr>
          <a:xfrm>
            <a:off x="1824734" y="1429913"/>
            <a:ext cx="2408903" cy="943897"/>
          </a:xfrm>
          <a:prstGeom prst="round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chemeClr val="bg1"/>
                </a:solidFill>
                <a:latin typeface="Arial Rounded MT Bold" panose="020F0704030504030204" pitchFamily="34" charset="77"/>
              </a:rPr>
              <a:t>Linear Scaling</a:t>
            </a:r>
          </a:p>
        </p:txBody>
      </p:sp>
      <p:pic>
        <p:nvPicPr>
          <p:cNvPr id="4" name="Picture 3">
            <a:extLst>
              <a:ext uri="{FF2B5EF4-FFF2-40B4-BE49-F238E27FC236}">
                <a16:creationId xmlns:a16="http://schemas.microsoft.com/office/drawing/2014/main" id="{4AC3F3B9-950B-DE48-9C16-F17016E8B64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68958357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896C5-8DF3-6543-8F9D-D22B0A4457E1}"/>
              </a:ext>
            </a:extLst>
          </p:cNvPr>
          <p:cNvSpPr>
            <a:spLocks noGrp="1"/>
          </p:cNvSpPr>
          <p:nvPr>
            <p:ph type="title"/>
          </p:nvPr>
        </p:nvSpPr>
        <p:spPr>
          <a:prstGeom prst="rect">
            <a:avLst/>
          </a:prstGeom>
        </p:spPr>
        <p:txBody>
          <a:bodyPr/>
          <a:lstStyle/>
          <a:p>
            <a:r>
              <a:rPr lang="en-US" sz="3600"/>
              <a:t>What do we upgrade?</a:t>
            </a:r>
          </a:p>
        </p:txBody>
      </p:sp>
      <p:sp>
        <p:nvSpPr>
          <p:cNvPr id="7" name="Rounded Rectangle 6">
            <a:extLst>
              <a:ext uri="{FF2B5EF4-FFF2-40B4-BE49-F238E27FC236}">
                <a16:creationId xmlns:a16="http://schemas.microsoft.com/office/drawing/2014/main" id="{213ADFCE-40ED-E348-8DC2-B827BEDA17D5}"/>
              </a:ext>
            </a:extLst>
          </p:cNvPr>
          <p:cNvSpPr/>
          <p:nvPr/>
        </p:nvSpPr>
        <p:spPr>
          <a:xfrm>
            <a:off x="1824734" y="2808264"/>
            <a:ext cx="2408903" cy="943897"/>
          </a:xfrm>
          <a:prstGeom prst="round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chemeClr val="bg1"/>
                </a:solidFill>
                <a:latin typeface="Arial Rounded MT Bold" panose="020F0704030504030204" pitchFamily="34" charset="77"/>
              </a:rPr>
              <a:t>Virtual Nodes</a:t>
            </a:r>
          </a:p>
          <a:p>
            <a:pPr algn="ctr"/>
            <a:r>
              <a:rPr lang="en-US" sz="2000">
                <a:solidFill>
                  <a:schemeClr val="bg1"/>
                </a:solidFill>
                <a:latin typeface="Arial Rounded MT Bold" panose="020F0704030504030204" pitchFamily="34" charset="77"/>
              </a:rPr>
              <a:t>(Greedy token allocation)</a:t>
            </a:r>
          </a:p>
        </p:txBody>
      </p:sp>
      <p:sp>
        <p:nvSpPr>
          <p:cNvPr id="9" name="Rounded Rectangle 8">
            <a:extLst>
              <a:ext uri="{FF2B5EF4-FFF2-40B4-BE49-F238E27FC236}">
                <a16:creationId xmlns:a16="http://schemas.microsoft.com/office/drawing/2014/main" id="{43014AEE-031D-4D4E-A57A-5F011A7EDBCE}"/>
              </a:ext>
            </a:extLst>
          </p:cNvPr>
          <p:cNvSpPr/>
          <p:nvPr/>
        </p:nvSpPr>
        <p:spPr>
          <a:xfrm>
            <a:off x="1824734" y="1429913"/>
            <a:ext cx="2408903" cy="943897"/>
          </a:xfrm>
          <a:prstGeom prst="round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chemeClr val="bg1"/>
                </a:solidFill>
                <a:latin typeface="Arial Rounded MT Bold" panose="020F0704030504030204" pitchFamily="34" charset="77"/>
              </a:rPr>
              <a:t>Linear Scaling</a:t>
            </a:r>
          </a:p>
        </p:txBody>
      </p:sp>
      <p:cxnSp>
        <p:nvCxnSpPr>
          <p:cNvPr id="10" name="Straight Arrow Connector 9">
            <a:extLst>
              <a:ext uri="{FF2B5EF4-FFF2-40B4-BE49-F238E27FC236}">
                <a16:creationId xmlns:a16="http://schemas.microsoft.com/office/drawing/2014/main" id="{164C92C1-018F-FD42-9172-E6A042CB7A05}"/>
              </a:ext>
            </a:extLst>
          </p:cNvPr>
          <p:cNvCxnSpPr>
            <a:cxnSpLocks/>
            <a:stCxn id="9" idx="2"/>
            <a:endCxn id="7" idx="0"/>
          </p:cNvCxnSpPr>
          <p:nvPr/>
        </p:nvCxnSpPr>
        <p:spPr>
          <a:xfrm>
            <a:off x="3029186" y="2373810"/>
            <a:ext cx="0" cy="434454"/>
          </a:xfrm>
          <a:prstGeom prst="straightConnector1">
            <a:avLst/>
          </a:prstGeom>
          <a:ln w="38100" cap="flat" cmpd="sng" algn="ctr">
            <a:solidFill>
              <a:schemeClr val="bg1"/>
            </a:solidFill>
            <a:prstDash val="solid"/>
            <a:round/>
            <a:headEnd type="none" w="med" len="med"/>
            <a:tailEnd type="triangle"/>
          </a:ln>
        </p:spPr>
        <p:style>
          <a:lnRef idx="0">
            <a:scrgbClr r="0" g="0" b="0"/>
          </a:lnRef>
          <a:fillRef idx="0">
            <a:scrgbClr r="0" g="0" b="0"/>
          </a:fillRef>
          <a:effectRef idx="0">
            <a:scrgbClr r="0" g="0" b="0"/>
          </a:effectRef>
          <a:fontRef idx="minor">
            <a:schemeClr val="tx1"/>
          </a:fontRef>
        </p:style>
      </p:cxnSp>
      <p:pic>
        <p:nvPicPr>
          <p:cNvPr id="6" name="Picture 5">
            <a:extLst>
              <a:ext uri="{FF2B5EF4-FFF2-40B4-BE49-F238E27FC236}">
                <a16:creationId xmlns:a16="http://schemas.microsoft.com/office/drawing/2014/main" id="{E8DCD57B-FFF5-5544-99A5-E19D1F946F3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331677335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896C5-8DF3-6543-8F9D-D22B0A4457E1}"/>
              </a:ext>
            </a:extLst>
          </p:cNvPr>
          <p:cNvSpPr>
            <a:spLocks noGrp="1"/>
          </p:cNvSpPr>
          <p:nvPr>
            <p:ph type="title"/>
          </p:nvPr>
        </p:nvSpPr>
        <p:spPr>
          <a:prstGeom prst="rect">
            <a:avLst/>
          </a:prstGeom>
        </p:spPr>
        <p:txBody>
          <a:bodyPr/>
          <a:lstStyle/>
          <a:p>
            <a:r>
              <a:rPr lang="en-US" sz="3600"/>
              <a:t>What do we upgrade?</a:t>
            </a:r>
          </a:p>
        </p:txBody>
      </p:sp>
      <p:sp>
        <p:nvSpPr>
          <p:cNvPr id="10" name="Rounded Rectangle 9">
            <a:extLst>
              <a:ext uri="{FF2B5EF4-FFF2-40B4-BE49-F238E27FC236}">
                <a16:creationId xmlns:a16="http://schemas.microsoft.com/office/drawing/2014/main" id="{F0532C29-0E7E-1E4C-8CDF-5E5CF797722D}"/>
              </a:ext>
            </a:extLst>
          </p:cNvPr>
          <p:cNvSpPr/>
          <p:nvPr/>
        </p:nvSpPr>
        <p:spPr>
          <a:xfrm>
            <a:off x="1824734" y="2808264"/>
            <a:ext cx="2408903" cy="943897"/>
          </a:xfrm>
          <a:prstGeom prst="round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chemeClr val="bg1"/>
                </a:solidFill>
                <a:latin typeface="Arial Rounded MT Bold" panose="020F0704030504030204" pitchFamily="34" charset="77"/>
              </a:rPr>
              <a:t>Virtual Nodes</a:t>
            </a:r>
          </a:p>
          <a:p>
            <a:pPr algn="ctr"/>
            <a:r>
              <a:rPr lang="en-US" sz="2000">
                <a:solidFill>
                  <a:schemeClr val="bg1"/>
                </a:solidFill>
                <a:latin typeface="Arial Rounded MT Bold" panose="020F0704030504030204" pitchFamily="34" charset="77"/>
              </a:rPr>
              <a:t>(Greedy token allocation)</a:t>
            </a:r>
          </a:p>
        </p:txBody>
      </p:sp>
      <p:sp>
        <p:nvSpPr>
          <p:cNvPr id="11" name="Rounded Rectangle 10">
            <a:extLst>
              <a:ext uri="{FF2B5EF4-FFF2-40B4-BE49-F238E27FC236}">
                <a16:creationId xmlns:a16="http://schemas.microsoft.com/office/drawing/2014/main" id="{26C74896-9C92-7E40-8548-2C2498DFC3A0}"/>
              </a:ext>
            </a:extLst>
          </p:cNvPr>
          <p:cNvSpPr/>
          <p:nvPr/>
        </p:nvSpPr>
        <p:spPr>
          <a:xfrm>
            <a:off x="1824734" y="1429913"/>
            <a:ext cx="2408903" cy="943897"/>
          </a:xfrm>
          <a:prstGeom prst="round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chemeClr val="bg1"/>
                </a:solidFill>
                <a:latin typeface="Arial Rounded MT Bold" panose="020F0704030504030204" pitchFamily="34" charset="77"/>
              </a:rPr>
              <a:t>Linear Scaling</a:t>
            </a:r>
          </a:p>
        </p:txBody>
      </p:sp>
      <p:sp>
        <p:nvSpPr>
          <p:cNvPr id="12" name="Rounded Rectangle 11">
            <a:extLst>
              <a:ext uri="{FF2B5EF4-FFF2-40B4-BE49-F238E27FC236}">
                <a16:creationId xmlns:a16="http://schemas.microsoft.com/office/drawing/2014/main" id="{1E33091D-1B1A-B04C-BD65-159DEE5D7A52}"/>
              </a:ext>
            </a:extLst>
          </p:cNvPr>
          <p:cNvSpPr/>
          <p:nvPr/>
        </p:nvSpPr>
        <p:spPr>
          <a:xfrm>
            <a:off x="3416235" y="4625049"/>
            <a:ext cx="2408903" cy="943897"/>
          </a:xfrm>
          <a:prstGeom prst="round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chemeClr val="bg1"/>
                </a:solidFill>
                <a:latin typeface="Arial Rounded MT Bold" panose="020F0704030504030204" pitchFamily="34" charset="77"/>
              </a:rPr>
              <a:t>Cassandra Upgrade</a:t>
            </a:r>
          </a:p>
          <a:p>
            <a:pPr algn="ctr"/>
            <a:r>
              <a:rPr lang="en-US" sz="2000">
                <a:solidFill>
                  <a:schemeClr val="bg1"/>
                </a:solidFill>
                <a:latin typeface="Arial Rounded MT Bold" panose="020F0704030504030204" pitchFamily="34" charset="77"/>
              </a:rPr>
              <a:t>(2.1 -&gt; 3.0)</a:t>
            </a:r>
          </a:p>
        </p:txBody>
      </p:sp>
      <p:cxnSp>
        <p:nvCxnSpPr>
          <p:cNvPr id="13" name="Straight Arrow Connector 12">
            <a:extLst>
              <a:ext uri="{FF2B5EF4-FFF2-40B4-BE49-F238E27FC236}">
                <a16:creationId xmlns:a16="http://schemas.microsoft.com/office/drawing/2014/main" id="{967C5A47-1B6C-2543-B427-1B72347DE609}"/>
              </a:ext>
            </a:extLst>
          </p:cNvPr>
          <p:cNvCxnSpPr>
            <a:cxnSpLocks/>
            <a:stCxn id="11" idx="2"/>
            <a:endCxn id="10" idx="0"/>
          </p:cNvCxnSpPr>
          <p:nvPr/>
        </p:nvCxnSpPr>
        <p:spPr>
          <a:xfrm>
            <a:off x="3029186" y="2373810"/>
            <a:ext cx="0" cy="434454"/>
          </a:xfrm>
          <a:prstGeom prst="straightConnector1">
            <a:avLst/>
          </a:prstGeom>
          <a:ln w="38100" cap="flat" cmpd="sng" algn="ctr">
            <a:solidFill>
              <a:schemeClr val="bg1"/>
            </a:solidFill>
            <a:prstDash val="solid"/>
            <a:round/>
            <a:headEnd type="none" w="med" len="med"/>
            <a:tailEnd type="triangle"/>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F2A531CC-ABCC-E647-B7EB-A239CA5CA92B}"/>
              </a:ext>
            </a:extLst>
          </p:cNvPr>
          <p:cNvCxnSpPr>
            <a:cxnSpLocks/>
            <a:stCxn id="10" idx="2"/>
            <a:endCxn id="12" idx="0"/>
          </p:cNvCxnSpPr>
          <p:nvPr/>
        </p:nvCxnSpPr>
        <p:spPr>
          <a:xfrm>
            <a:off x="3029186" y="3752161"/>
            <a:ext cx="1591501" cy="872888"/>
          </a:xfrm>
          <a:prstGeom prst="straightConnector1">
            <a:avLst/>
          </a:prstGeom>
          <a:ln w="38100" cap="flat" cmpd="sng" algn="ctr">
            <a:solidFill>
              <a:schemeClr val="bg1"/>
            </a:solidFill>
            <a:prstDash val="solid"/>
            <a:round/>
            <a:headEnd type="none" w="med" len="med"/>
            <a:tailEnd type="triangle"/>
          </a:ln>
        </p:spPr>
        <p:style>
          <a:lnRef idx="0">
            <a:scrgbClr r="0" g="0" b="0"/>
          </a:lnRef>
          <a:fillRef idx="0">
            <a:scrgbClr r="0" g="0" b="0"/>
          </a:fillRef>
          <a:effectRef idx="0">
            <a:scrgbClr r="0" g="0" b="0"/>
          </a:effectRef>
          <a:fontRef idx="minor">
            <a:schemeClr val="tx1"/>
          </a:fontRef>
        </p:style>
      </p:cxnSp>
      <p:pic>
        <p:nvPicPr>
          <p:cNvPr id="8" name="Picture 7">
            <a:extLst>
              <a:ext uri="{FF2B5EF4-FFF2-40B4-BE49-F238E27FC236}">
                <a16:creationId xmlns:a16="http://schemas.microsoft.com/office/drawing/2014/main" id="{E1E5CE36-66A0-C648-B22A-F4F4A5967ED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103899435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896C5-8DF3-6543-8F9D-D22B0A4457E1}"/>
              </a:ext>
            </a:extLst>
          </p:cNvPr>
          <p:cNvSpPr>
            <a:spLocks noGrp="1"/>
          </p:cNvSpPr>
          <p:nvPr>
            <p:ph type="title"/>
          </p:nvPr>
        </p:nvSpPr>
        <p:spPr>
          <a:prstGeom prst="rect">
            <a:avLst/>
          </a:prstGeom>
        </p:spPr>
        <p:txBody>
          <a:bodyPr/>
          <a:lstStyle/>
          <a:p>
            <a:r>
              <a:rPr lang="en-US" sz="3600"/>
              <a:t>What do we upgrade?</a:t>
            </a:r>
          </a:p>
        </p:txBody>
      </p:sp>
      <p:sp>
        <p:nvSpPr>
          <p:cNvPr id="12" name="Rounded Rectangle 11">
            <a:extLst>
              <a:ext uri="{FF2B5EF4-FFF2-40B4-BE49-F238E27FC236}">
                <a16:creationId xmlns:a16="http://schemas.microsoft.com/office/drawing/2014/main" id="{915D11D1-77DA-F84E-BD07-39226E97E047}"/>
              </a:ext>
            </a:extLst>
          </p:cNvPr>
          <p:cNvSpPr/>
          <p:nvPr/>
        </p:nvSpPr>
        <p:spPr>
          <a:xfrm>
            <a:off x="185014" y="4644588"/>
            <a:ext cx="2408903" cy="943897"/>
          </a:xfrm>
          <a:prstGeom prst="round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chemeClr val="bg1"/>
                </a:solidFill>
                <a:latin typeface="Arial Rounded MT Bold" panose="020F0704030504030204" pitchFamily="34" charset="77"/>
              </a:rPr>
              <a:t>Data </a:t>
            </a:r>
            <a:r>
              <a:rPr lang="en-US" sz="2000" err="1">
                <a:solidFill>
                  <a:schemeClr val="bg1"/>
                </a:solidFill>
                <a:latin typeface="Arial Rounded MT Bold" panose="020F0704030504030204" pitchFamily="34" charset="77"/>
              </a:rPr>
              <a:t>sharding</a:t>
            </a:r>
            <a:endParaRPr lang="en-US" sz="2000">
              <a:solidFill>
                <a:schemeClr val="bg1"/>
              </a:solidFill>
              <a:latin typeface="Arial Rounded MT Bold" panose="020F0704030504030204" pitchFamily="34" charset="77"/>
            </a:endParaRPr>
          </a:p>
        </p:txBody>
      </p:sp>
      <p:sp>
        <p:nvSpPr>
          <p:cNvPr id="13" name="Rounded Rectangle 12">
            <a:extLst>
              <a:ext uri="{FF2B5EF4-FFF2-40B4-BE49-F238E27FC236}">
                <a16:creationId xmlns:a16="http://schemas.microsoft.com/office/drawing/2014/main" id="{5C0119AB-D19F-3046-9AD3-4EBF166B11A3}"/>
              </a:ext>
            </a:extLst>
          </p:cNvPr>
          <p:cNvSpPr/>
          <p:nvPr/>
        </p:nvSpPr>
        <p:spPr>
          <a:xfrm>
            <a:off x="1824734" y="2808264"/>
            <a:ext cx="2408903" cy="943897"/>
          </a:xfrm>
          <a:prstGeom prst="round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chemeClr val="bg1"/>
                </a:solidFill>
                <a:latin typeface="Arial Rounded MT Bold" panose="020F0704030504030204" pitchFamily="34" charset="77"/>
              </a:rPr>
              <a:t>Virtual Nodes</a:t>
            </a:r>
          </a:p>
          <a:p>
            <a:pPr algn="ctr"/>
            <a:r>
              <a:rPr lang="en-US" sz="2000">
                <a:solidFill>
                  <a:schemeClr val="bg1"/>
                </a:solidFill>
                <a:latin typeface="Arial Rounded MT Bold" panose="020F0704030504030204" pitchFamily="34" charset="77"/>
              </a:rPr>
              <a:t>(Greedy token allocation)</a:t>
            </a:r>
          </a:p>
        </p:txBody>
      </p:sp>
      <p:sp>
        <p:nvSpPr>
          <p:cNvPr id="14" name="Rounded Rectangle 13">
            <a:extLst>
              <a:ext uri="{FF2B5EF4-FFF2-40B4-BE49-F238E27FC236}">
                <a16:creationId xmlns:a16="http://schemas.microsoft.com/office/drawing/2014/main" id="{2767F9C0-5711-904B-BEDB-330DACD7F1AC}"/>
              </a:ext>
            </a:extLst>
          </p:cNvPr>
          <p:cNvSpPr/>
          <p:nvPr/>
        </p:nvSpPr>
        <p:spPr>
          <a:xfrm>
            <a:off x="1824734" y="1429913"/>
            <a:ext cx="2408903" cy="943897"/>
          </a:xfrm>
          <a:prstGeom prst="round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chemeClr val="bg1"/>
                </a:solidFill>
                <a:latin typeface="Arial Rounded MT Bold" panose="020F0704030504030204" pitchFamily="34" charset="77"/>
              </a:rPr>
              <a:t>Linear Scaling</a:t>
            </a:r>
          </a:p>
        </p:txBody>
      </p:sp>
      <p:sp>
        <p:nvSpPr>
          <p:cNvPr id="15" name="Rounded Rectangle 14">
            <a:extLst>
              <a:ext uri="{FF2B5EF4-FFF2-40B4-BE49-F238E27FC236}">
                <a16:creationId xmlns:a16="http://schemas.microsoft.com/office/drawing/2014/main" id="{EF79CEBC-282F-604C-8B25-D7C4E5CEBB2D}"/>
              </a:ext>
            </a:extLst>
          </p:cNvPr>
          <p:cNvSpPr/>
          <p:nvPr/>
        </p:nvSpPr>
        <p:spPr>
          <a:xfrm>
            <a:off x="3416235" y="4625049"/>
            <a:ext cx="2408903" cy="943897"/>
          </a:xfrm>
          <a:prstGeom prst="round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chemeClr val="bg1"/>
                </a:solidFill>
                <a:latin typeface="Arial Rounded MT Bold" panose="020F0704030504030204" pitchFamily="34" charset="77"/>
              </a:rPr>
              <a:t>Cassandra Upgrade</a:t>
            </a:r>
          </a:p>
          <a:p>
            <a:pPr algn="ctr"/>
            <a:r>
              <a:rPr lang="en-US" sz="2000">
                <a:solidFill>
                  <a:schemeClr val="bg1"/>
                </a:solidFill>
                <a:latin typeface="Arial Rounded MT Bold" panose="020F0704030504030204" pitchFamily="34" charset="77"/>
              </a:rPr>
              <a:t>(2.1 -&gt; 3.0)</a:t>
            </a:r>
          </a:p>
        </p:txBody>
      </p:sp>
      <p:cxnSp>
        <p:nvCxnSpPr>
          <p:cNvPr id="19" name="Straight Arrow Connector 18">
            <a:extLst>
              <a:ext uri="{FF2B5EF4-FFF2-40B4-BE49-F238E27FC236}">
                <a16:creationId xmlns:a16="http://schemas.microsoft.com/office/drawing/2014/main" id="{F1E19BC6-9BFB-F343-8DA8-947AADCDE166}"/>
              </a:ext>
            </a:extLst>
          </p:cNvPr>
          <p:cNvCxnSpPr>
            <a:cxnSpLocks/>
            <a:stCxn id="13" idx="2"/>
            <a:endCxn id="12" idx="0"/>
          </p:cNvCxnSpPr>
          <p:nvPr/>
        </p:nvCxnSpPr>
        <p:spPr>
          <a:xfrm flipH="1">
            <a:off x="1389466" y="3752161"/>
            <a:ext cx="1639720" cy="892427"/>
          </a:xfrm>
          <a:prstGeom prst="straightConnector1">
            <a:avLst/>
          </a:prstGeom>
          <a:ln w="38100" cap="flat" cmpd="sng" algn="ctr">
            <a:solidFill>
              <a:schemeClr val="bg1"/>
            </a:solidFill>
            <a:prstDash val="solid"/>
            <a:round/>
            <a:headEnd type="none" w="med" len="med"/>
            <a:tailEnd type="triangle"/>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id="{D540B999-D20A-9846-8BA6-859490E6800A}"/>
              </a:ext>
            </a:extLst>
          </p:cNvPr>
          <p:cNvCxnSpPr>
            <a:cxnSpLocks/>
            <a:stCxn id="14" idx="2"/>
            <a:endCxn id="13" idx="0"/>
          </p:cNvCxnSpPr>
          <p:nvPr/>
        </p:nvCxnSpPr>
        <p:spPr>
          <a:xfrm>
            <a:off x="3029186" y="2373810"/>
            <a:ext cx="0" cy="434454"/>
          </a:xfrm>
          <a:prstGeom prst="straightConnector1">
            <a:avLst/>
          </a:prstGeom>
          <a:ln w="38100" cap="flat" cmpd="sng" algn="ctr">
            <a:solidFill>
              <a:schemeClr val="bg1"/>
            </a:solidFill>
            <a:prstDash val="solid"/>
            <a:round/>
            <a:headEnd type="none" w="med" len="med"/>
            <a:tailEnd type="triangle"/>
          </a:ln>
        </p:spPr>
        <p:style>
          <a:lnRef idx="0">
            <a:scrgbClr r="0" g="0" b="0"/>
          </a:lnRef>
          <a:fillRef idx="0">
            <a:scrgbClr r="0" g="0" b="0"/>
          </a:fillRef>
          <a:effectRef idx="0">
            <a:scrgbClr r="0" g="0" b="0"/>
          </a:effectRef>
          <a:fontRef idx="minor">
            <a:schemeClr val="tx1"/>
          </a:fontRef>
        </p:style>
      </p:cxnSp>
      <p:cxnSp>
        <p:nvCxnSpPr>
          <p:cNvPr id="21" name="Straight Arrow Connector 20">
            <a:extLst>
              <a:ext uri="{FF2B5EF4-FFF2-40B4-BE49-F238E27FC236}">
                <a16:creationId xmlns:a16="http://schemas.microsoft.com/office/drawing/2014/main" id="{0FC71EEB-02D4-2047-B3D4-77441FF8EC6C}"/>
              </a:ext>
            </a:extLst>
          </p:cNvPr>
          <p:cNvCxnSpPr>
            <a:cxnSpLocks/>
            <a:stCxn id="13" idx="2"/>
            <a:endCxn id="15" idx="0"/>
          </p:cNvCxnSpPr>
          <p:nvPr/>
        </p:nvCxnSpPr>
        <p:spPr>
          <a:xfrm>
            <a:off x="3029186" y="3752161"/>
            <a:ext cx="1591501" cy="872888"/>
          </a:xfrm>
          <a:prstGeom prst="straightConnector1">
            <a:avLst/>
          </a:prstGeom>
          <a:ln w="38100" cap="flat" cmpd="sng" algn="ctr">
            <a:solidFill>
              <a:schemeClr val="bg1"/>
            </a:solidFill>
            <a:prstDash val="solid"/>
            <a:round/>
            <a:headEnd type="none" w="med" len="med"/>
            <a:tailEnd type="triangle"/>
          </a:ln>
        </p:spPr>
        <p:style>
          <a:lnRef idx="0">
            <a:scrgbClr r="0" g="0" b="0"/>
          </a:lnRef>
          <a:fillRef idx="0">
            <a:scrgbClr r="0" g="0" b="0"/>
          </a:fillRef>
          <a:effectRef idx="0">
            <a:scrgbClr r="0" g="0" b="0"/>
          </a:effectRef>
          <a:fontRef idx="minor">
            <a:schemeClr val="tx1"/>
          </a:fontRef>
        </p:style>
      </p:cxnSp>
      <p:pic>
        <p:nvPicPr>
          <p:cNvPr id="10" name="Picture 9">
            <a:extLst>
              <a:ext uri="{FF2B5EF4-FFF2-40B4-BE49-F238E27FC236}">
                <a16:creationId xmlns:a16="http://schemas.microsoft.com/office/drawing/2014/main" id="{E78777C0-8BC7-404F-AFA4-EBF5362FB67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192242538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896C5-8DF3-6543-8F9D-D22B0A4457E1}"/>
              </a:ext>
            </a:extLst>
          </p:cNvPr>
          <p:cNvSpPr>
            <a:spLocks noGrp="1"/>
          </p:cNvSpPr>
          <p:nvPr>
            <p:ph type="title"/>
          </p:nvPr>
        </p:nvSpPr>
        <p:spPr>
          <a:prstGeom prst="rect">
            <a:avLst/>
          </a:prstGeom>
        </p:spPr>
        <p:txBody>
          <a:bodyPr/>
          <a:lstStyle/>
          <a:p>
            <a:r>
              <a:rPr lang="en-US" sz="3600"/>
              <a:t>What do we upgrade?</a:t>
            </a:r>
          </a:p>
        </p:txBody>
      </p:sp>
      <p:sp>
        <p:nvSpPr>
          <p:cNvPr id="13" name="Rounded Rectangle 12">
            <a:extLst>
              <a:ext uri="{FF2B5EF4-FFF2-40B4-BE49-F238E27FC236}">
                <a16:creationId xmlns:a16="http://schemas.microsoft.com/office/drawing/2014/main" id="{53906FF8-2199-794F-ADE4-FC85C774F4E5}"/>
              </a:ext>
            </a:extLst>
          </p:cNvPr>
          <p:cNvSpPr/>
          <p:nvPr/>
        </p:nvSpPr>
        <p:spPr>
          <a:xfrm>
            <a:off x="185014" y="4644588"/>
            <a:ext cx="2408903" cy="943897"/>
          </a:xfrm>
          <a:prstGeom prst="round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chemeClr val="bg1"/>
                </a:solidFill>
                <a:latin typeface="Arial Rounded MT Bold" panose="020F0704030504030204" pitchFamily="34" charset="77"/>
              </a:rPr>
              <a:t>Data </a:t>
            </a:r>
            <a:r>
              <a:rPr lang="en-US" sz="2000" err="1">
                <a:solidFill>
                  <a:schemeClr val="bg1"/>
                </a:solidFill>
                <a:latin typeface="Arial Rounded MT Bold" panose="020F0704030504030204" pitchFamily="34" charset="77"/>
              </a:rPr>
              <a:t>sharding</a:t>
            </a:r>
            <a:endParaRPr lang="en-US" sz="2000">
              <a:solidFill>
                <a:schemeClr val="bg1"/>
              </a:solidFill>
              <a:latin typeface="Arial Rounded MT Bold" panose="020F0704030504030204" pitchFamily="34" charset="77"/>
            </a:endParaRPr>
          </a:p>
        </p:txBody>
      </p:sp>
      <p:sp>
        <p:nvSpPr>
          <p:cNvPr id="15" name="Rounded Rectangle 14">
            <a:extLst>
              <a:ext uri="{FF2B5EF4-FFF2-40B4-BE49-F238E27FC236}">
                <a16:creationId xmlns:a16="http://schemas.microsoft.com/office/drawing/2014/main" id="{A9FF108E-D353-9E43-9FDF-28E55D4DB9BB}"/>
              </a:ext>
            </a:extLst>
          </p:cNvPr>
          <p:cNvSpPr/>
          <p:nvPr/>
        </p:nvSpPr>
        <p:spPr>
          <a:xfrm>
            <a:off x="1824734" y="2808264"/>
            <a:ext cx="2408903" cy="943897"/>
          </a:xfrm>
          <a:prstGeom prst="round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chemeClr val="bg1"/>
                </a:solidFill>
                <a:latin typeface="Arial Rounded MT Bold" panose="020F0704030504030204" pitchFamily="34" charset="77"/>
              </a:rPr>
              <a:t>Virtual Nodes</a:t>
            </a:r>
          </a:p>
          <a:p>
            <a:pPr algn="ctr"/>
            <a:r>
              <a:rPr lang="en-US" sz="2000">
                <a:solidFill>
                  <a:schemeClr val="bg1"/>
                </a:solidFill>
                <a:latin typeface="Arial Rounded MT Bold" panose="020F0704030504030204" pitchFamily="34" charset="77"/>
              </a:rPr>
              <a:t>(Greedy token allocation)</a:t>
            </a:r>
          </a:p>
        </p:txBody>
      </p:sp>
      <p:sp>
        <p:nvSpPr>
          <p:cNvPr id="16" name="Rounded Rectangle 15">
            <a:extLst>
              <a:ext uri="{FF2B5EF4-FFF2-40B4-BE49-F238E27FC236}">
                <a16:creationId xmlns:a16="http://schemas.microsoft.com/office/drawing/2014/main" id="{9870FAA4-AB38-FE4D-964C-4ADB1948D2F3}"/>
              </a:ext>
            </a:extLst>
          </p:cNvPr>
          <p:cNvSpPr/>
          <p:nvPr/>
        </p:nvSpPr>
        <p:spPr>
          <a:xfrm>
            <a:off x="1824734" y="1429913"/>
            <a:ext cx="2408903" cy="943897"/>
          </a:xfrm>
          <a:prstGeom prst="round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chemeClr val="bg1"/>
                </a:solidFill>
                <a:latin typeface="Arial Rounded MT Bold" panose="020F0704030504030204" pitchFamily="34" charset="77"/>
              </a:rPr>
              <a:t>Linear Scaling</a:t>
            </a:r>
          </a:p>
        </p:txBody>
      </p:sp>
      <p:sp>
        <p:nvSpPr>
          <p:cNvPr id="18" name="Rounded Rectangle 17">
            <a:extLst>
              <a:ext uri="{FF2B5EF4-FFF2-40B4-BE49-F238E27FC236}">
                <a16:creationId xmlns:a16="http://schemas.microsoft.com/office/drawing/2014/main" id="{0D7A9943-4937-3A42-AE41-4942B244B93B}"/>
              </a:ext>
            </a:extLst>
          </p:cNvPr>
          <p:cNvSpPr/>
          <p:nvPr/>
        </p:nvSpPr>
        <p:spPr>
          <a:xfrm>
            <a:off x="3416235" y="4625049"/>
            <a:ext cx="2408903" cy="943897"/>
          </a:xfrm>
          <a:prstGeom prst="round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chemeClr val="bg1"/>
                </a:solidFill>
                <a:latin typeface="Arial Rounded MT Bold" panose="020F0704030504030204" pitchFamily="34" charset="77"/>
              </a:rPr>
              <a:t>Cassandra Upgrade</a:t>
            </a:r>
          </a:p>
          <a:p>
            <a:pPr algn="ctr"/>
            <a:r>
              <a:rPr lang="en-US" sz="2000">
                <a:solidFill>
                  <a:schemeClr val="bg1"/>
                </a:solidFill>
                <a:latin typeface="Arial Rounded MT Bold" panose="020F0704030504030204" pitchFamily="34" charset="77"/>
              </a:rPr>
              <a:t>(2.1 -&gt; 3.0)</a:t>
            </a:r>
          </a:p>
        </p:txBody>
      </p:sp>
      <p:sp>
        <p:nvSpPr>
          <p:cNvPr id="19" name="Rounded Rectangle 18">
            <a:extLst>
              <a:ext uri="{FF2B5EF4-FFF2-40B4-BE49-F238E27FC236}">
                <a16:creationId xmlns:a16="http://schemas.microsoft.com/office/drawing/2014/main" id="{2B09C91D-1469-9049-A1E6-359D7EEB0848}"/>
              </a:ext>
            </a:extLst>
          </p:cNvPr>
          <p:cNvSpPr/>
          <p:nvPr/>
        </p:nvSpPr>
        <p:spPr>
          <a:xfrm>
            <a:off x="7958365" y="1429913"/>
            <a:ext cx="2408903" cy="943897"/>
          </a:xfrm>
          <a:prstGeom prst="round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chemeClr val="bg1"/>
                </a:solidFill>
                <a:latin typeface="Arial Rounded MT Bold" panose="020F0704030504030204" pitchFamily="34" charset="77"/>
              </a:rPr>
              <a:t>Update AWS hardware</a:t>
            </a:r>
          </a:p>
        </p:txBody>
      </p:sp>
      <p:cxnSp>
        <p:nvCxnSpPr>
          <p:cNvPr id="21" name="Straight Arrow Connector 20">
            <a:extLst>
              <a:ext uri="{FF2B5EF4-FFF2-40B4-BE49-F238E27FC236}">
                <a16:creationId xmlns:a16="http://schemas.microsoft.com/office/drawing/2014/main" id="{79FF0C12-0453-DA45-8B38-9D6437924900}"/>
              </a:ext>
            </a:extLst>
          </p:cNvPr>
          <p:cNvCxnSpPr>
            <a:cxnSpLocks/>
            <a:stCxn id="15" idx="2"/>
            <a:endCxn id="13" idx="0"/>
          </p:cNvCxnSpPr>
          <p:nvPr/>
        </p:nvCxnSpPr>
        <p:spPr>
          <a:xfrm flipH="1">
            <a:off x="1389466" y="3752161"/>
            <a:ext cx="1639720" cy="892427"/>
          </a:xfrm>
          <a:prstGeom prst="straightConnector1">
            <a:avLst/>
          </a:prstGeom>
          <a:ln w="38100" cap="flat" cmpd="sng" algn="ctr">
            <a:solidFill>
              <a:schemeClr val="bg1"/>
            </a:solidFill>
            <a:prstDash val="solid"/>
            <a:round/>
            <a:headEnd type="none" w="med" len="med"/>
            <a:tailEnd type="triangle"/>
          </a:ln>
        </p:spPr>
        <p:style>
          <a:lnRef idx="0">
            <a:scrgbClr r="0" g="0" b="0"/>
          </a:lnRef>
          <a:fillRef idx="0">
            <a:scrgbClr r="0" g="0" b="0"/>
          </a:fillRef>
          <a:effectRef idx="0">
            <a:scrgbClr r="0" g="0" b="0"/>
          </a:effectRef>
          <a:fontRef idx="minor">
            <a:schemeClr val="tx1"/>
          </a:fontRef>
        </p:style>
      </p:cxnSp>
      <p:cxnSp>
        <p:nvCxnSpPr>
          <p:cNvPr id="22" name="Straight Arrow Connector 21">
            <a:extLst>
              <a:ext uri="{FF2B5EF4-FFF2-40B4-BE49-F238E27FC236}">
                <a16:creationId xmlns:a16="http://schemas.microsoft.com/office/drawing/2014/main" id="{5AE06F03-E4FC-504A-9E16-0157670284C3}"/>
              </a:ext>
            </a:extLst>
          </p:cNvPr>
          <p:cNvCxnSpPr>
            <a:cxnSpLocks/>
            <a:stCxn id="16" idx="2"/>
            <a:endCxn id="15" idx="0"/>
          </p:cNvCxnSpPr>
          <p:nvPr/>
        </p:nvCxnSpPr>
        <p:spPr>
          <a:xfrm>
            <a:off x="3029186" y="2373810"/>
            <a:ext cx="0" cy="434454"/>
          </a:xfrm>
          <a:prstGeom prst="straightConnector1">
            <a:avLst/>
          </a:prstGeom>
          <a:ln w="38100" cap="flat" cmpd="sng" algn="ctr">
            <a:solidFill>
              <a:schemeClr val="bg1"/>
            </a:solidFill>
            <a:prstDash val="solid"/>
            <a:round/>
            <a:headEnd type="none" w="med" len="med"/>
            <a:tailEnd type="triangle"/>
          </a:ln>
        </p:spPr>
        <p:style>
          <a:lnRef idx="0">
            <a:scrgbClr r="0" g="0" b="0"/>
          </a:lnRef>
          <a:fillRef idx="0">
            <a:scrgbClr r="0" g="0" b="0"/>
          </a:fillRef>
          <a:effectRef idx="0">
            <a:scrgbClr r="0" g="0" b="0"/>
          </a:effectRef>
          <a:fontRef idx="minor">
            <a:schemeClr val="tx1"/>
          </a:fontRef>
        </p:style>
      </p:cxnSp>
      <p:cxnSp>
        <p:nvCxnSpPr>
          <p:cNvPr id="23" name="Straight Arrow Connector 22">
            <a:extLst>
              <a:ext uri="{FF2B5EF4-FFF2-40B4-BE49-F238E27FC236}">
                <a16:creationId xmlns:a16="http://schemas.microsoft.com/office/drawing/2014/main" id="{C26F07F2-2AF1-E444-A14F-E82BEDFEBA6E}"/>
              </a:ext>
            </a:extLst>
          </p:cNvPr>
          <p:cNvCxnSpPr>
            <a:cxnSpLocks/>
            <a:stCxn id="15" idx="2"/>
            <a:endCxn id="18" idx="0"/>
          </p:cNvCxnSpPr>
          <p:nvPr/>
        </p:nvCxnSpPr>
        <p:spPr>
          <a:xfrm>
            <a:off x="3029186" y="3752161"/>
            <a:ext cx="1591501" cy="872888"/>
          </a:xfrm>
          <a:prstGeom prst="straightConnector1">
            <a:avLst/>
          </a:prstGeom>
          <a:ln w="38100" cap="flat" cmpd="sng" algn="ctr">
            <a:solidFill>
              <a:schemeClr val="bg1"/>
            </a:solidFill>
            <a:prstDash val="solid"/>
            <a:round/>
            <a:headEnd type="none" w="med" len="med"/>
            <a:tailEnd type="triangle"/>
          </a:ln>
        </p:spPr>
        <p:style>
          <a:lnRef idx="0">
            <a:scrgbClr r="0" g="0" b="0"/>
          </a:lnRef>
          <a:fillRef idx="0">
            <a:scrgbClr r="0" g="0" b="0"/>
          </a:fillRef>
          <a:effectRef idx="0">
            <a:scrgbClr r="0" g="0" b="0"/>
          </a:effectRef>
          <a:fontRef idx="minor">
            <a:schemeClr val="tx1"/>
          </a:fontRef>
        </p:style>
      </p:cxnSp>
      <p:pic>
        <p:nvPicPr>
          <p:cNvPr id="11" name="Picture 10">
            <a:extLst>
              <a:ext uri="{FF2B5EF4-FFF2-40B4-BE49-F238E27FC236}">
                <a16:creationId xmlns:a16="http://schemas.microsoft.com/office/drawing/2014/main" id="{8CFA498A-A993-5B4C-B46D-AF0BC91AE68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41972498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BEBA8EAE-BF5A-486C-A8C5-ECC9F3942E4B}">
                <a14:imgProps xmlns:a14="http://schemas.microsoft.com/office/drawing/2010/main">
                  <a14:imgLayer r:embed="rId4">
                    <a14:imgEffect>
                      <a14:colorTemperature colorTemp="11371"/>
                    </a14:imgEffect>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FE0445-3078-2E4C-8E52-0DC8AB205119}"/>
              </a:ext>
            </a:extLst>
          </p:cNvPr>
          <p:cNvPicPr>
            <a:picLocks noChangeAspect="1"/>
          </p:cNvPicPr>
          <p:nvPr/>
        </p:nvPicPr>
        <p:blipFill>
          <a:blip r:embed="rId5" cstate="hqprint">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a:ext>
            </a:extLst>
          </a:blip>
          <a:stretch>
            <a:fillRect/>
          </a:stretch>
        </p:blipFill>
        <p:spPr>
          <a:xfrm>
            <a:off x="7489674" y="1943369"/>
            <a:ext cx="2445713" cy="2445713"/>
          </a:xfrm>
          <a:prstGeom prst="rect">
            <a:avLst/>
          </a:prstGeom>
        </p:spPr>
      </p:pic>
      <p:sp>
        <p:nvSpPr>
          <p:cNvPr id="2" name="Title 1">
            <a:extLst>
              <a:ext uri="{FF2B5EF4-FFF2-40B4-BE49-F238E27FC236}">
                <a16:creationId xmlns:a16="http://schemas.microsoft.com/office/drawing/2014/main" id="{095D4CD7-6E32-4347-93B3-329F40117C64}"/>
              </a:ext>
            </a:extLst>
          </p:cNvPr>
          <p:cNvSpPr>
            <a:spLocks noGrp="1"/>
          </p:cNvSpPr>
          <p:nvPr>
            <p:ph type="title"/>
          </p:nvPr>
        </p:nvSpPr>
        <p:spPr/>
        <p:txBody>
          <a:bodyPr/>
          <a:lstStyle/>
          <a:p>
            <a:r>
              <a:rPr lang="en-US" sz="3600">
                <a:latin typeface="Arial Rounded MT Bold" panose="020F0704030504030204" pitchFamily="34" charset="77"/>
              </a:rPr>
              <a:t>Managing Large Scale Databases</a:t>
            </a:r>
          </a:p>
        </p:txBody>
      </p:sp>
      <p:pic>
        <p:nvPicPr>
          <p:cNvPr id="13" name="Picture 12">
            <a:extLst>
              <a:ext uri="{FF2B5EF4-FFF2-40B4-BE49-F238E27FC236}">
                <a16:creationId xmlns:a16="http://schemas.microsoft.com/office/drawing/2014/main" id="{AEBE416D-1F09-4045-A30E-292FAE40A29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Lst>
          </a:blip>
          <a:stretch>
            <a:fillRect/>
          </a:stretch>
        </p:blipFill>
        <p:spPr>
          <a:xfrm>
            <a:off x="1891968" y="1578726"/>
            <a:ext cx="3175000" cy="3175000"/>
          </a:xfrm>
          <a:prstGeom prst="rect">
            <a:avLst/>
          </a:prstGeom>
        </p:spPr>
      </p:pic>
      <p:pic>
        <p:nvPicPr>
          <p:cNvPr id="5" name="Picture 4">
            <a:extLst>
              <a:ext uri="{FF2B5EF4-FFF2-40B4-BE49-F238E27FC236}">
                <a16:creationId xmlns:a16="http://schemas.microsoft.com/office/drawing/2014/main" id="{8D21AF4B-45FC-0348-9C0D-0C4584F81DC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415026662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896C5-8DF3-6543-8F9D-D22B0A4457E1}"/>
              </a:ext>
            </a:extLst>
          </p:cNvPr>
          <p:cNvSpPr>
            <a:spLocks noGrp="1"/>
          </p:cNvSpPr>
          <p:nvPr>
            <p:ph type="title"/>
          </p:nvPr>
        </p:nvSpPr>
        <p:spPr>
          <a:prstGeom prst="rect">
            <a:avLst/>
          </a:prstGeom>
        </p:spPr>
        <p:txBody>
          <a:bodyPr/>
          <a:lstStyle/>
          <a:p>
            <a:r>
              <a:rPr lang="en-US" sz="3600"/>
              <a:t>What do we upgrade?</a:t>
            </a:r>
          </a:p>
        </p:txBody>
      </p:sp>
      <p:sp>
        <p:nvSpPr>
          <p:cNvPr id="15" name="Rounded Rectangle 14">
            <a:extLst>
              <a:ext uri="{FF2B5EF4-FFF2-40B4-BE49-F238E27FC236}">
                <a16:creationId xmlns:a16="http://schemas.microsoft.com/office/drawing/2014/main" id="{266C244F-33A4-A446-A43F-8D30C64072A7}"/>
              </a:ext>
            </a:extLst>
          </p:cNvPr>
          <p:cNvSpPr/>
          <p:nvPr/>
        </p:nvSpPr>
        <p:spPr>
          <a:xfrm>
            <a:off x="185014" y="4644588"/>
            <a:ext cx="2408903" cy="943897"/>
          </a:xfrm>
          <a:prstGeom prst="round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chemeClr val="bg1"/>
                </a:solidFill>
                <a:latin typeface="Arial Rounded MT Bold" panose="020F0704030504030204" pitchFamily="34" charset="77"/>
              </a:rPr>
              <a:t>Data </a:t>
            </a:r>
            <a:r>
              <a:rPr lang="en-US" sz="2000" err="1">
                <a:solidFill>
                  <a:schemeClr val="bg1"/>
                </a:solidFill>
                <a:latin typeface="Arial Rounded MT Bold" panose="020F0704030504030204" pitchFamily="34" charset="77"/>
              </a:rPr>
              <a:t>sharding</a:t>
            </a:r>
            <a:endParaRPr lang="en-US" sz="2000">
              <a:solidFill>
                <a:schemeClr val="bg1"/>
              </a:solidFill>
              <a:latin typeface="Arial Rounded MT Bold" panose="020F0704030504030204" pitchFamily="34" charset="77"/>
            </a:endParaRPr>
          </a:p>
        </p:txBody>
      </p:sp>
      <p:sp>
        <p:nvSpPr>
          <p:cNvPr id="16" name="Rounded Rectangle 15">
            <a:extLst>
              <a:ext uri="{FF2B5EF4-FFF2-40B4-BE49-F238E27FC236}">
                <a16:creationId xmlns:a16="http://schemas.microsoft.com/office/drawing/2014/main" id="{748C8862-006F-2E4C-80F0-CA8571E5E26E}"/>
              </a:ext>
            </a:extLst>
          </p:cNvPr>
          <p:cNvSpPr/>
          <p:nvPr/>
        </p:nvSpPr>
        <p:spPr>
          <a:xfrm>
            <a:off x="1824734" y="2808264"/>
            <a:ext cx="2408903" cy="943897"/>
          </a:xfrm>
          <a:prstGeom prst="round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chemeClr val="bg1"/>
                </a:solidFill>
                <a:latin typeface="Arial Rounded MT Bold" panose="020F0704030504030204" pitchFamily="34" charset="77"/>
              </a:rPr>
              <a:t>Virtual Nodes</a:t>
            </a:r>
          </a:p>
          <a:p>
            <a:pPr algn="ctr"/>
            <a:r>
              <a:rPr lang="en-US" sz="2000">
                <a:solidFill>
                  <a:schemeClr val="bg1"/>
                </a:solidFill>
                <a:latin typeface="Arial Rounded MT Bold" panose="020F0704030504030204" pitchFamily="34" charset="77"/>
              </a:rPr>
              <a:t>(Greedy token allocation)</a:t>
            </a:r>
          </a:p>
        </p:txBody>
      </p:sp>
      <p:sp>
        <p:nvSpPr>
          <p:cNvPr id="18" name="Rounded Rectangle 17">
            <a:extLst>
              <a:ext uri="{FF2B5EF4-FFF2-40B4-BE49-F238E27FC236}">
                <a16:creationId xmlns:a16="http://schemas.microsoft.com/office/drawing/2014/main" id="{5CD8C286-5D1D-524A-A736-3BF2BDF05B07}"/>
              </a:ext>
            </a:extLst>
          </p:cNvPr>
          <p:cNvSpPr/>
          <p:nvPr/>
        </p:nvSpPr>
        <p:spPr>
          <a:xfrm>
            <a:off x="1824734" y="1429913"/>
            <a:ext cx="2408903" cy="943897"/>
          </a:xfrm>
          <a:prstGeom prst="round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chemeClr val="bg1"/>
                </a:solidFill>
                <a:latin typeface="Arial Rounded MT Bold" panose="020F0704030504030204" pitchFamily="34" charset="77"/>
              </a:rPr>
              <a:t>Linear Scaling</a:t>
            </a:r>
          </a:p>
        </p:txBody>
      </p:sp>
      <p:sp>
        <p:nvSpPr>
          <p:cNvPr id="19" name="Rounded Rectangle 18">
            <a:extLst>
              <a:ext uri="{FF2B5EF4-FFF2-40B4-BE49-F238E27FC236}">
                <a16:creationId xmlns:a16="http://schemas.microsoft.com/office/drawing/2014/main" id="{B8ECFB73-C7C7-3447-BF9D-B67111BC913E}"/>
              </a:ext>
            </a:extLst>
          </p:cNvPr>
          <p:cNvSpPr/>
          <p:nvPr/>
        </p:nvSpPr>
        <p:spPr>
          <a:xfrm>
            <a:off x="3416235" y="4625049"/>
            <a:ext cx="2408903" cy="943897"/>
          </a:xfrm>
          <a:prstGeom prst="round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chemeClr val="bg1"/>
                </a:solidFill>
                <a:latin typeface="Arial Rounded MT Bold" panose="020F0704030504030204" pitchFamily="34" charset="77"/>
              </a:rPr>
              <a:t>Cassandra Upgrade</a:t>
            </a:r>
          </a:p>
          <a:p>
            <a:pPr algn="ctr"/>
            <a:r>
              <a:rPr lang="en-US" sz="2000">
                <a:solidFill>
                  <a:schemeClr val="bg1"/>
                </a:solidFill>
                <a:latin typeface="Arial Rounded MT Bold" panose="020F0704030504030204" pitchFamily="34" charset="77"/>
              </a:rPr>
              <a:t>(2.1 -&gt; 3.0)</a:t>
            </a:r>
          </a:p>
        </p:txBody>
      </p:sp>
      <p:sp>
        <p:nvSpPr>
          <p:cNvPr id="20" name="Rounded Rectangle 19">
            <a:extLst>
              <a:ext uri="{FF2B5EF4-FFF2-40B4-BE49-F238E27FC236}">
                <a16:creationId xmlns:a16="http://schemas.microsoft.com/office/drawing/2014/main" id="{F5AD9775-0432-FE42-858D-5BDCCD62EEA3}"/>
              </a:ext>
            </a:extLst>
          </p:cNvPr>
          <p:cNvSpPr/>
          <p:nvPr/>
        </p:nvSpPr>
        <p:spPr>
          <a:xfrm>
            <a:off x="7958365" y="1429913"/>
            <a:ext cx="2408903" cy="943897"/>
          </a:xfrm>
          <a:prstGeom prst="round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chemeClr val="bg1"/>
                </a:solidFill>
                <a:latin typeface="Arial Rounded MT Bold" panose="020F0704030504030204" pitchFamily="34" charset="77"/>
              </a:rPr>
              <a:t>Update AWS hardware</a:t>
            </a:r>
          </a:p>
        </p:txBody>
      </p:sp>
      <p:sp>
        <p:nvSpPr>
          <p:cNvPr id="21" name="Rounded Rectangle 20">
            <a:extLst>
              <a:ext uri="{FF2B5EF4-FFF2-40B4-BE49-F238E27FC236}">
                <a16:creationId xmlns:a16="http://schemas.microsoft.com/office/drawing/2014/main" id="{1C08064E-C78B-D24E-9461-E761E1C8E405}"/>
              </a:ext>
            </a:extLst>
          </p:cNvPr>
          <p:cNvSpPr/>
          <p:nvPr/>
        </p:nvSpPr>
        <p:spPr>
          <a:xfrm>
            <a:off x="7740730" y="2808263"/>
            <a:ext cx="2844167" cy="943897"/>
          </a:xfrm>
          <a:prstGeom prst="round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chemeClr val="bg1"/>
                </a:solidFill>
                <a:latin typeface="Arial Rounded MT Bold" panose="020F0704030504030204" pitchFamily="34" charset="77"/>
              </a:rPr>
              <a:t>Upgrade Operating System</a:t>
            </a:r>
          </a:p>
        </p:txBody>
      </p:sp>
      <p:cxnSp>
        <p:nvCxnSpPr>
          <p:cNvPr id="22" name="Straight Arrow Connector 21">
            <a:extLst>
              <a:ext uri="{FF2B5EF4-FFF2-40B4-BE49-F238E27FC236}">
                <a16:creationId xmlns:a16="http://schemas.microsoft.com/office/drawing/2014/main" id="{1AAF2DF2-2A09-AC47-8619-C2BE232B3A28}"/>
              </a:ext>
            </a:extLst>
          </p:cNvPr>
          <p:cNvCxnSpPr>
            <a:cxnSpLocks/>
            <a:stCxn id="16" idx="2"/>
            <a:endCxn id="15" idx="0"/>
          </p:cNvCxnSpPr>
          <p:nvPr/>
        </p:nvCxnSpPr>
        <p:spPr>
          <a:xfrm flipH="1">
            <a:off x="1389466" y="3752161"/>
            <a:ext cx="1639720" cy="892427"/>
          </a:xfrm>
          <a:prstGeom prst="straightConnector1">
            <a:avLst/>
          </a:prstGeom>
          <a:ln w="38100" cap="flat" cmpd="sng" algn="ctr">
            <a:solidFill>
              <a:schemeClr val="bg1"/>
            </a:solidFill>
            <a:prstDash val="solid"/>
            <a:round/>
            <a:headEnd type="none" w="med" len="med"/>
            <a:tailEnd type="triangle"/>
          </a:ln>
        </p:spPr>
        <p:style>
          <a:lnRef idx="0">
            <a:scrgbClr r="0" g="0" b="0"/>
          </a:lnRef>
          <a:fillRef idx="0">
            <a:scrgbClr r="0" g="0" b="0"/>
          </a:fillRef>
          <a:effectRef idx="0">
            <a:scrgbClr r="0" g="0" b="0"/>
          </a:effectRef>
          <a:fontRef idx="minor">
            <a:schemeClr val="tx1"/>
          </a:fontRef>
        </p:style>
      </p:cxnSp>
      <p:cxnSp>
        <p:nvCxnSpPr>
          <p:cNvPr id="23" name="Straight Arrow Connector 22">
            <a:extLst>
              <a:ext uri="{FF2B5EF4-FFF2-40B4-BE49-F238E27FC236}">
                <a16:creationId xmlns:a16="http://schemas.microsoft.com/office/drawing/2014/main" id="{21E0BA2D-28EE-444C-9128-EF2593A19FE5}"/>
              </a:ext>
            </a:extLst>
          </p:cNvPr>
          <p:cNvCxnSpPr>
            <a:cxnSpLocks/>
            <a:stCxn id="18" idx="2"/>
            <a:endCxn id="16" idx="0"/>
          </p:cNvCxnSpPr>
          <p:nvPr/>
        </p:nvCxnSpPr>
        <p:spPr>
          <a:xfrm>
            <a:off x="3029186" y="2373810"/>
            <a:ext cx="0" cy="434454"/>
          </a:xfrm>
          <a:prstGeom prst="straightConnector1">
            <a:avLst/>
          </a:prstGeom>
          <a:ln w="38100" cap="flat" cmpd="sng" algn="ctr">
            <a:solidFill>
              <a:schemeClr val="bg1"/>
            </a:solidFill>
            <a:prstDash val="solid"/>
            <a:round/>
            <a:headEnd type="none" w="med" len="med"/>
            <a:tailEnd type="triangle"/>
          </a:ln>
        </p:spPr>
        <p:style>
          <a:lnRef idx="0">
            <a:scrgbClr r="0" g="0" b="0"/>
          </a:lnRef>
          <a:fillRef idx="0">
            <a:scrgbClr r="0" g="0" b="0"/>
          </a:fillRef>
          <a:effectRef idx="0">
            <a:scrgbClr r="0" g="0" b="0"/>
          </a:effectRef>
          <a:fontRef idx="minor">
            <a:schemeClr val="tx1"/>
          </a:fontRef>
        </p:style>
      </p:cxnSp>
      <p:cxnSp>
        <p:nvCxnSpPr>
          <p:cNvPr id="24" name="Straight Arrow Connector 23">
            <a:extLst>
              <a:ext uri="{FF2B5EF4-FFF2-40B4-BE49-F238E27FC236}">
                <a16:creationId xmlns:a16="http://schemas.microsoft.com/office/drawing/2014/main" id="{C47A5D76-B18D-6F46-B063-4263F9E65746}"/>
              </a:ext>
            </a:extLst>
          </p:cNvPr>
          <p:cNvCxnSpPr>
            <a:cxnSpLocks/>
            <a:stCxn id="16" idx="2"/>
            <a:endCxn id="19" idx="0"/>
          </p:cNvCxnSpPr>
          <p:nvPr/>
        </p:nvCxnSpPr>
        <p:spPr>
          <a:xfrm>
            <a:off x="3029186" y="3752161"/>
            <a:ext cx="1591501" cy="872888"/>
          </a:xfrm>
          <a:prstGeom prst="straightConnector1">
            <a:avLst/>
          </a:prstGeom>
          <a:ln w="38100" cap="flat" cmpd="sng" algn="ctr">
            <a:solidFill>
              <a:schemeClr val="bg1"/>
            </a:solidFill>
            <a:prstDash val="solid"/>
            <a:round/>
            <a:headEnd type="none" w="med" len="med"/>
            <a:tailEnd type="triangle"/>
          </a:ln>
        </p:spPr>
        <p:style>
          <a:lnRef idx="0">
            <a:scrgbClr r="0" g="0" b="0"/>
          </a:lnRef>
          <a:fillRef idx="0">
            <a:scrgbClr r="0" g="0" b="0"/>
          </a:fillRef>
          <a:effectRef idx="0">
            <a:scrgbClr r="0" g="0" b="0"/>
          </a:effectRef>
          <a:fontRef idx="minor">
            <a:schemeClr val="tx1"/>
          </a:fontRef>
        </p:style>
      </p:cxnSp>
      <p:cxnSp>
        <p:nvCxnSpPr>
          <p:cNvPr id="29" name="Straight Arrow Connector 28">
            <a:extLst>
              <a:ext uri="{FF2B5EF4-FFF2-40B4-BE49-F238E27FC236}">
                <a16:creationId xmlns:a16="http://schemas.microsoft.com/office/drawing/2014/main" id="{69B00842-6C04-CF45-A4C5-6BD5A86F34F8}"/>
              </a:ext>
            </a:extLst>
          </p:cNvPr>
          <p:cNvCxnSpPr>
            <a:cxnSpLocks/>
          </p:cNvCxnSpPr>
          <p:nvPr/>
        </p:nvCxnSpPr>
        <p:spPr>
          <a:xfrm flipH="1">
            <a:off x="9162814" y="2373810"/>
            <a:ext cx="3" cy="434453"/>
          </a:xfrm>
          <a:prstGeom prst="straightConnector1">
            <a:avLst/>
          </a:prstGeom>
          <a:ln w="38100" cap="flat" cmpd="sng" algn="ctr">
            <a:solidFill>
              <a:schemeClr val="bg1"/>
            </a:solidFill>
            <a:prstDash val="solid"/>
            <a:round/>
            <a:headEnd type="none" w="med" len="med"/>
            <a:tailEnd type="triangle"/>
          </a:ln>
        </p:spPr>
        <p:style>
          <a:lnRef idx="0">
            <a:scrgbClr r="0" g="0" b="0"/>
          </a:lnRef>
          <a:fillRef idx="0">
            <a:scrgbClr r="0" g="0" b="0"/>
          </a:fillRef>
          <a:effectRef idx="0">
            <a:scrgbClr r="0" g="0" b="0"/>
          </a:effectRef>
          <a:fontRef idx="minor">
            <a:schemeClr val="tx1"/>
          </a:fontRef>
        </p:style>
      </p:cxnSp>
      <p:pic>
        <p:nvPicPr>
          <p:cNvPr id="13" name="Picture 12">
            <a:extLst>
              <a:ext uri="{FF2B5EF4-FFF2-40B4-BE49-F238E27FC236}">
                <a16:creationId xmlns:a16="http://schemas.microsoft.com/office/drawing/2014/main" id="{3ED49CE4-2388-9B4E-AFC3-675ECF3502C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378805727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896C5-8DF3-6543-8F9D-D22B0A4457E1}"/>
              </a:ext>
            </a:extLst>
          </p:cNvPr>
          <p:cNvSpPr>
            <a:spLocks noGrp="1"/>
          </p:cNvSpPr>
          <p:nvPr>
            <p:ph type="title"/>
          </p:nvPr>
        </p:nvSpPr>
        <p:spPr>
          <a:prstGeom prst="rect">
            <a:avLst/>
          </a:prstGeom>
        </p:spPr>
        <p:txBody>
          <a:bodyPr/>
          <a:lstStyle/>
          <a:p>
            <a:r>
              <a:rPr lang="en-US" sz="3600"/>
              <a:t>What do we upgrade?</a:t>
            </a:r>
          </a:p>
        </p:txBody>
      </p:sp>
      <p:sp>
        <p:nvSpPr>
          <p:cNvPr id="6" name="Rounded Rectangle 5">
            <a:extLst>
              <a:ext uri="{FF2B5EF4-FFF2-40B4-BE49-F238E27FC236}">
                <a16:creationId xmlns:a16="http://schemas.microsoft.com/office/drawing/2014/main" id="{613E90B2-E7FE-4246-A8D3-F2DF89CF8B2B}"/>
              </a:ext>
            </a:extLst>
          </p:cNvPr>
          <p:cNvSpPr/>
          <p:nvPr/>
        </p:nvSpPr>
        <p:spPr>
          <a:xfrm>
            <a:off x="185014" y="4644588"/>
            <a:ext cx="2408903" cy="943897"/>
          </a:xfrm>
          <a:prstGeom prst="round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chemeClr val="bg1"/>
                </a:solidFill>
                <a:latin typeface="Arial Rounded MT Bold" panose="020F0704030504030204" pitchFamily="34" charset="77"/>
              </a:rPr>
              <a:t>Data </a:t>
            </a:r>
            <a:r>
              <a:rPr lang="en-US" sz="2000" err="1">
                <a:solidFill>
                  <a:schemeClr val="bg1"/>
                </a:solidFill>
                <a:latin typeface="Arial Rounded MT Bold" panose="020F0704030504030204" pitchFamily="34" charset="77"/>
              </a:rPr>
              <a:t>sharding</a:t>
            </a:r>
            <a:endParaRPr lang="en-US" sz="2000">
              <a:solidFill>
                <a:schemeClr val="bg1"/>
              </a:solidFill>
              <a:latin typeface="Arial Rounded MT Bold" panose="020F0704030504030204" pitchFamily="34" charset="77"/>
            </a:endParaRPr>
          </a:p>
        </p:txBody>
      </p:sp>
      <p:sp>
        <p:nvSpPr>
          <p:cNvPr id="7" name="Rounded Rectangle 6">
            <a:extLst>
              <a:ext uri="{FF2B5EF4-FFF2-40B4-BE49-F238E27FC236}">
                <a16:creationId xmlns:a16="http://schemas.microsoft.com/office/drawing/2014/main" id="{ED754640-7FEC-FB42-AA09-E8DA89DA602E}"/>
              </a:ext>
            </a:extLst>
          </p:cNvPr>
          <p:cNvSpPr/>
          <p:nvPr/>
        </p:nvSpPr>
        <p:spPr>
          <a:xfrm>
            <a:off x="1824734" y="2808264"/>
            <a:ext cx="2408903" cy="943897"/>
          </a:xfrm>
          <a:prstGeom prst="round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chemeClr val="bg1"/>
                </a:solidFill>
                <a:latin typeface="Arial Rounded MT Bold" panose="020F0704030504030204" pitchFamily="34" charset="77"/>
              </a:rPr>
              <a:t>Virtual Nodes</a:t>
            </a:r>
          </a:p>
          <a:p>
            <a:pPr algn="ctr"/>
            <a:r>
              <a:rPr lang="en-US" sz="2000">
                <a:solidFill>
                  <a:schemeClr val="bg1"/>
                </a:solidFill>
                <a:latin typeface="Arial Rounded MT Bold" panose="020F0704030504030204" pitchFamily="34" charset="77"/>
              </a:rPr>
              <a:t>(Greedy token allocation)</a:t>
            </a:r>
          </a:p>
        </p:txBody>
      </p:sp>
      <p:sp>
        <p:nvSpPr>
          <p:cNvPr id="8" name="Rounded Rectangle 7">
            <a:extLst>
              <a:ext uri="{FF2B5EF4-FFF2-40B4-BE49-F238E27FC236}">
                <a16:creationId xmlns:a16="http://schemas.microsoft.com/office/drawing/2014/main" id="{E827C317-C7E3-1740-B4C1-31BC95F04A17}"/>
              </a:ext>
            </a:extLst>
          </p:cNvPr>
          <p:cNvSpPr/>
          <p:nvPr/>
        </p:nvSpPr>
        <p:spPr>
          <a:xfrm>
            <a:off x="1824734" y="1429913"/>
            <a:ext cx="2408903" cy="943897"/>
          </a:xfrm>
          <a:prstGeom prst="round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chemeClr val="bg1"/>
                </a:solidFill>
                <a:latin typeface="Arial Rounded MT Bold" panose="020F0704030504030204" pitchFamily="34" charset="77"/>
              </a:rPr>
              <a:t>Linear Scaling</a:t>
            </a:r>
          </a:p>
        </p:txBody>
      </p:sp>
      <p:sp>
        <p:nvSpPr>
          <p:cNvPr id="9" name="Rounded Rectangle 8">
            <a:extLst>
              <a:ext uri="{FF2B5EF4-FFF2-40B4-BE49-F238E27FC236}">
                <a16:creationId xmlns:a16="http://schemas.microsoft.com/office/drawing/2014/main" id="{7152FB0E-8C6F-AB41-89A3-EE28F8FF9EF9}"/>
              </a:ext>
            </a:extLst>
          </p:cNvPr>
          <p:cNvSpPr/>
          <p:nvPr/>
        </p:nvSpPr>
        <p:spPr>
          <a:xfrm>
            <a:off x="3416235" y="4625049"/>
            <a:ext cx="2408903" cy="943897"/>
          </a:xfrm>
          <a:prstGeom prst="round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chemeClr val="bg1"/>
                </a:solidFill>
                <a:latin typeface="Arial Rounded MT Bold" panose="020F0704030504030204" pitchFamily="34" charset="77"/>
              </a:rPr>
              <a:t>Cassandra Upgrade</a:t>
            </a:r>
          </a:p>
          <a:p>
            <a:pPr algn="ctr"/>
            <a:r>
              <a:rPr lang="en-US" sz="2000">
                <a:solidFill>
                  <a:schemeClr val="bg1"/>
                </a:solidFill>
                <a:latin typeface="Arial Rounded MT Bold" panose="020F0704030504030204" pitchFamily="34" charset="77"/>
              </a:rPr>
              <a:t>(2.1 -&gt; 3.0)</a:t>
            </a:r>
          </a:p>
        </p:txBody>
      </p:sp>
      <p:sp>
        <p:nvSpPr>
          <p:cNvPr id="10" name="Rounded Rectangle 9">
            <a:extLst>
              <a:ext uri="{FF2B5EF4-FFF2-40B4-BE49-F238E27FC236}">
                <a16:creationId xmlns:a16="http://schemas.microsoft.com/office/drawing/2014/main" id="{C1A4C3AA-42EB-FF4E-B01F-2A2E0820CD04}"/>
              </a:ext>
            </a:extLst>
          </p:cNvPr>
          <p:cNvSpPr/>
          <p:nvPr/>
        </p:nvSpPr>
        <p:spPr>
          <a:xfrm>
            <a:off x="7958365" y="1429913"/>
            <a:ext cx="2408903" cy="943897"/>
          </a:xfrm>
          <a:prstGeom prst="round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chemeClr val="bg1"/>
                </a:solidFill>
                <a:latin typeface="Arial Rounded MT Bold" panose="020F0704030504030204" pitchFamily="34" charset="77"/>
              </a:rPr>
              <a:t>Update AWS hardware</a:t>
            </a:r>
          </a:p>
        </p:txBody>
      </p:sp>
      <p:sp>
        <p:nvSpPr>
          <p:cNvPr id="11" name="Rounded Rectangle 10">
            <a:extLst>
              <a:ext uri="{FF2B5EF4-FFF2-40B4-BE49-F238E27FC236}">
                <a16:creationId xmlns:a16="http://schemas.microsoft.com/office/drawing/2014/main" id="{FC341102-8569-DE4A-8BE2-E4345BB7DFB0}"/>
              </a:ext>
            </a:extLst>
          </p:cNvPr>
          <p:cNvSpPr/>
          <p:nvPr/>
        </p:nvSpPr>
        <p:spPr>
          <a:xfrm>
            <a:off x="7740730" y="2808263"/>
            <a:ext cx="2844167" cy="943897"/>
          </a:xfrm>
          <a:prstGeom prst="round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chemeClr val="bg1"/>
                </a:solidFill>
                <a:latin typeface="Arial Rounded MT Bold" panose="020F0704030504030204" pitchFamily="34" charset="77"/>
              </a:rPr>
              <a:t>Upgrade Operating System</a:t>
            </a:r>
          </a:p>
        </p:txBody>
      </p:sp>
      <p:cxnSp>
        <p:nvCxnSpPr>
          <p:cNvPr id="12" name="Straight Arrow Connector 11">
            <a:extLst>
              <a:ext uri="{FF2B5EF4-FFF2-40B4-BE49-F238E27FC236}">
                <a16:creationId xmlns:a16="http://schemas.microsoft.com/office/drawing/2014/main" id="{9CE133FF-A7F1-4E45-B9EB-6B2943BDCC5C}"/>
              </a:ext>
            </a:extLst>
          </p:cNvPr>
          <p:cNvCxnSpPr>
            <a:cxnSpLocks/>
            <a:stCxn id="7" idx="2"/>
            <a:endCxn id="6" idx="0"/>
          </p:cNvCxnSpPr>
          <p:nvPr/>
        </p:nvCxnSpPr>
        <p:spPr>
          <a:xfrm flipH="1">
            <a:off x="1389466" y="3752161"/>
            <a:ext cx="1639720" cy="892427"/>
          </a:xfrm>
          <a:prstGeom prst="straightConnector1">
            <a:avLst/>
          </a:prstGeom>
          <a:ln w="38100" cap="flat" cmpd="sng" algn="ctr">
            <a:solidFill>
              <a:schemeClr val="bg1"/>
            </a:solidFill>
            <a:prstDash val="solid"/>
            <a:round/>
            <a:headEnd type="none" w="med" len="med"/>
            <a:tailEnd type="triangle"/>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B3F3D0EC-18F9-AD4D-BE45-46DE804622DB}"/>
              </a:ext>
            </a:extLst>
          </p:cNvPr>
          <p:cNvCxnSpPr>
            <a:cxnSpLocks/>
            <a:stCxn id="8" idx="2"/>
            <a:endCxn id="7" idx="0"/>
          </p:cNvCxnSpPr>
          <p:nvPr/>
        </p:nvCxnSpPr>
        <p:spPr>
          <a:xfrm>
            <a:off x="3029186" y="2373810"/>
            <a:ext cx="0" cy="434454"/>
          </a:xfrm>
          <a:prstGeom prst="straightConnector1">
            <a:avLst/>
          </a:prstGeom>
          <a:ln w="38100" cap="flat" cmpd="sng" algn="ctr">
            <a:solidFill>
              <a:schemeClr val="bg1"/>
            </a:solidFill>
            <a:prstDash val="solid"/>
            <a:round/>
            <a:headEnd type="none" w="med" len="med"/>
            <a:tailEnd type="triangle"/>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6BB65CC0-4681-8445-ADBF-0D70C0AB5F64}"/>
              </a:ext>
            </a:extLst>
          </p:cNvPr>
          <p:cNvCxnSpPr>
            <a:cxnSpLocks/>
            <a:stCxn id="7" idx="2"/>
            <a:endCxn id="9" idx="0"/>
          </p:cNvCxnSpPr>
          <p:nvPr/>
        </p:nvCxnSpPr>
        <p:spPr>
          <a:xfrm>
            <a:off x="3029186" y="3752161"/>
            <a:ext cx="1591501" cy="872888"/>
          </a:xfrm>
          <a:prstGeom prst="straightConnector1">
            <a:avLst/>
          </a:prstGeom>
          <a:ln w="38100" cap="flat" cmpd="sng" algn="ctr">
            <a:solidFill>
              <a:schemeClr val="bg1"/>
            </a:solidFill>
            <a:prstDash val="solid"/>
            <a:round/>
            <a:headEnd type="none" w="med" len="med"/>
            <a:tailEnd type="triangle"/>
          </a:ln>
        </p:spPr>
        <p:style>
          <a:lnRef idx="0">
            <a:scrgbClr r="0" g="0" b="0"/>
          </a:lnRef>
          <a:fillRef idx="0">
            <a:scrgbClr r="0" g="0" b="0"/>
          </a:fillRef>
          <a:effectRef idx="0">
            <a:scrgbClr r="0" g="0" b="0"/>
          </a:effectRef>
          <a:fontRef idx="minor">
            <a:schemeClr val="tx1"/>
          </a:fontRef>
        </p:style>
      </p:cxnSp>
      <p:cxnSp>
        <p:nvCxnSpPr>
          <p:cNvPr id="15" name="Straight Arrow Connector 14">
            <a:extLst>
              <a:ext uri="{FF2B5EF4-FFF2-40B4-BE49-F238E27FC236}">
                <a16:creationId xmlns:a16="http://schemas.microsoft.com/office/drawing/2014/main" id="{67241EEB-8C25-E949-B265-96945A9A32FB}"/>
              </a:ext>
            </a:extLst>
          </p:cNvPr>
          <p:cNvCxnSpPr>
            <a:cxnSpLocks/>
            <a:stCxn id="10" idx="2"/>
            <a:endCxn id="11" idx="0"/>
          </p:cNvCxnSpPr>
          <p:nvPr/>
        </p:nvCxnSpPr>
        <p:spPr>
          <a:xfrm flipH="1">
            <a:off x="9162814" y="2373810"/>
            <a:ext cx="3" cy="434453"/>
          </a:xfrm>
          <a:prstGeom prst="straightConnector1">
            <a:avLst/>
          </a:prstGeom>
          <a:ln w="38100" cap="flat" cmpd="sng" algn="ctr">
            <a:solidFill>
              <a:schemeClr val="bg1"/>
            </a:solidFill>
            <a:prstDash val="solid"/>
            <a:round/>
            <a:headEnd type="none" w="med" len="med"/>
            <a:tailEnd type="triangle"/>
          </a:ln>
        </p:spPr>
        <p:style>
          <a:lnRef idx="0">
            <a:scrgbClr r="0" g="0" b="0"/>
          </a:lnRef>
          <a:fillRef idx="0">
            <a:scrgbClr r="0" g="0" b="0"/>
          </a:fillRef>
          <a:effectRef idx="0">
            <a:scrgbClr r="0" g="0" b="0"/>
          </a:effectRef>
          <a:fontRef idx="minor">
            <a:schemeClr val="tx1"/>
          </a:fontRef>
        </p:style>
      </p:cxnSp>
      <p:sp>
        <p:nvSpPr>
          <p:cNvPr id="19" name="Rounded Rectangle 18">
            <a:extLst>
              <a:ext uri="{FF2B5EF4-FFF2-40B4-BE49-F238E27FC236}">
                <a16:creationId xmlns:a16="http://schemas.microsoft.com/office/drawing/2014/main" id="{35D3F866-CAF6-3F4C-9E02-E25B6F4CCFE3}"/>
              </a:ext>
            </a:extLst>
          </p:cNvPr>
          <p:cNvSpPr/>
          <p:nvPr/>
        </p:nvSpPr>
        <p:spPr>
          <a:xfrm>
            <a:off x="6483240" y="4612154"/>
            <a:ext cx="2408903" cy="943897"/>
          </a:xfrm>
          <a:prstGeom prst="round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chemeClr val="bg1"/>
                </a:solidFill>
                <a:latin typeface="Arial Rounded MT Bold" panose="020F0704030504030204" pitchFamily="34" charset="77"/>
              </a:rPr>
              <a:t>Drivers</a:t>
            </a:r>
          </a:p>
        </p:txBody>
      </p:sp>
      <p:sp>
        <p:nvSpPr>
          <p:cNvPr id="20" name="Rounded Rectangle 19">
            <a:extLst>
              <a:ext uri="{FF2B5EF4-FFF2-40B4-BE49-F238E27FC236}">
                <a16:creationId xmlns:a16="http://schemas.microsoft.com/office/drawing/2014/main" id="{B4BA351C-8E39-2B47-A66E-460DED39FACA}"/>
              </a:ext>
            </a:extLst>
          </p:cNvPr>
          <p:cNvSpPr/>
          <p:nvPr/>
        </p:nvSpPr>
        <p:spPr>
          <a:xfrm>
            <a:off x="9591274" y="4608154"/>
            <a:ext cx="2408903" cy="943897"/>
          </a:xfrm>
          <a:prstGeom prst="roundRect">
            <a:avLst/>
          </a:prstGeom>
          <a:solidFill>
            <a:schemeClr val="tx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chemeClr val="bg1"/>
                </a:solidFill>
                <a:latin typeface="Arial Rounded MT Bold" panose="020F0704030504030204" pitchFamily="34" charset="77"/>
              </a:rPr>
              <a:t>JVM</a:t>
            </a:r>
          </a:p>
        </p:txBody>
      </p:sp>
      <p:cxnSp>
        <p:nvCxnSpPr>
          <p:cNvPr id="21" name="Straight Arrow Connector 20">
            <a:extLst>
              <a:ext uri="{FF2B5EF4-FFF2-40B4-BE49-F238E27FC236}">
                <a16:creationId xmlns:a16="http://schemas.microsoft.com/office/drawing/2014/main" id="{9A1804E9-874B-E743-847D-0FB147B7E285}"/>
              </a:ext>
            </a:extLst>
          </p:cNvPr>
          <p:cNvCxnSpPr>
            <a:cxnSpLocks/>
            <a:stCxn id="11" idx="2"/>
            <a:endCxn id="19" idx="0"/>
          </p:cNvCxnSpPr>
          <p:nvPr/>
        </p:nvCxnSpPr>
        <p:spPr>
          <a:xfrm flipH="1">
            <a:off x="7687692" y="3752160"/>
            <a:ext cx="1475122" cy="859994"/>
          </a:xfrm>
          <a:prstGeom prst="straightConnector1">
            <a:avLst/>
          </a:prstGeom>
          <a:ln w="38100" cap="flat" cmpd="sng" algn="ctr">
            <a:solidFill>
              <a:schemeClr val="bg1"/>
            </a:solidFill>
            <a:prstDash val="solid"/>
            <a:round/>
            <a:headEnd type="none" w="med" len="med"/>
            <a:tailEnd type="triangle"/>
          </a:ln>
        </p:spPr>
        <p:style>
          <a:lnRef idx="0">
            <a:scrgbClr r="0" g="0" b="0"/>
          </a:lnRef>
          <a:fillRef idx="0">
            <a:scrgbClr r="0" g="0" b="0"/>
          </a:fillRef>
          <a:effectRef idx="0">
            <a:scrgbClr r="0" g="0" b="0"/>
          </a:effectRef>
          <a:fontRef idx="minor">
            <a:schemeClr val="tx1"/>
          </a:fontRef>
        </p:style>
      </p:cxnSp>
      <p:cxnSp>
        <p:nvCxnSpPr>
          <p:cNvPr id="22" name="Straight Arrow Connector 21">
            <a:extLst>
              <a:ext uri="{FF2B5EF4-FFF2-40B4-BE49-F238E27FC236}">
                <a16:creationId xmlns:a16="http://schemas.microsoft.com/office/drawing/2014/main" id="{14CB8F4B-1E65-D940-B289-4502CEFB8D61}"/>
              </a:ext>
            </a:extLst>
          </p:cNvPr>
          <p:cNvCxnSpPr>
            <a:cxnSpLocks/>
            <a:stCxn id="11" idx="2"/>
            <a:endCxn id="20" idx="0"/>
          </p:cNvCxnSpPr>
          <p:nvPr/>
        </p:nvCxnSpPr>
        <p:spPr>
          <a:xfrm>
            <a:off x="9162814" y="3752160"/>
            <a:ext cx="1632912" cy="855994"/>
          </a:xfrm>
          <a:prstGeom prst="straightConnector1">
            <a:avLst/>
          </a:prstGeom>
          <a:ln w="38100" cap="flat" cmpd="sng" algn="ctr">
            <a:solidFill>
              <a:schemeClr val="bg1"/>
            </a:solidFill>
            <a:prstDash val="solid"/>
            <a:round/>
            <a:headEnd type="none" w="med" len="med"/>
            <a:tailEnd type="triangle"/>
          </a:ln>
        </p:spPr>
        <p:style>
          <a:lnRef idx="0">
            <a:scrgbClr r="0" g="0" b="0"/>
          </a:lnRef>
          <a:fillRef idx="0">
            <a:scrgbClr r="0" g="0" b="0"/>
          </a:fillRef>
          <a:effectRef idx="0">
            <a:scrgbClr r="0" g="0" b="0"/>
          </a:effectRef>
          <a:fontRef idx="minor">
            <a:schemeClr val="tx1"/>
          </a:fontRef>
        </p:style>
      </p:cxnSp>
      <p:pic>
        <p:nvPicPr>
          <p:cNvPr id="17" name="Picture 16">
            <a:extLst>
              <a:ext uri="{FF2B5EF4-FFF2-40B4-BE49-F238E27FC236}">
                <a16:creationId xmlns:a16="http://schemas.microsoft.com/office/drawing/2014/main" id="{D9AA1B33-F445-074D-87C4-6FA2CD704CC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57324110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D4A4D-452F-5746-B30F-3FA34BB7F018}"/>
              </a:ext>
            </a:extLst>
          </p:cNvPr>
          <p:cNvSpPr>
            <a:spLocks noGrp="1"/>
          </p:cNvSpPr>
          <p:nvPr>
            <p:ph type="title"/>
          </p:nvPr>
        </p:nvSpPr>
        <p:spPr/>
        <p:txBody>
          <a:bodyPr/>
          <a:lstStyle/>
          <a:p>
            <a:r>
              <a:rPr lang="en-US" sz="3600"/>
              <a:t>Automation</a:t>
            </a:r>
            <a:endParaRPr lang="en-US" sz="3000"/>
          </a:p>
        </p:txBody>
      </p:sp>
      <p:pic>
        <p:nvPicPr>
          <p:cNvPr id="19" name="Content Placeholder 18">
            <a:extLst>
              <a:ext uri="{FF2B5EF4-FFF2-40B4-BE49-F238E27FC236}">
                <a16:creationId xmlns:a16="http://schemas.microsoft.com/office/drawing/2014/main" id="{06746BA3-98F6-4E4E-88CD-9FF05A648E55}"/>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309563" y="1499342"/>
            <a:ext cx="11566525" cy="4164115"/>
          </a:xfrm>
        </p:spPr>
      </p:pic>
      <p:pic>
        <p:nvPicPr>
          <p:cNvPr id="4" name="Picture 3">
            <a:extLst>
              <a:ext uri="{FF2B5EF4-FFF2-40B4-BE49-F238E27FC236}">
                <a16:creationId xmlns:a16="http://schemas.microsoft.com/office/drawing/2014/main" id="{0CB20F99-25B6-AE49-8D30-60293912C26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80239424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E90F196-005E-8249-92D4-B26D1303F0FC}"/>
              </a:ext>
            </a:extLst>
          </p:cNvPr>
          <p:cNvSpPr txBox="1">
            <a:spLocks/>
          </p:cNvSpPr>
          <p:nvPr/>
        </p:nvSpPr>
        <p:spPr bwMode="auto">
          <a:xfrm>
            <a:off x="308770" y="1507524"/>
            <a:ext cx="11567318" cy="3555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lvl1pPr marL="228600" indent="-228600" algn="l" rtl="0" eaLnBrk="1" fontAlgn="base" hangingPunct="1">
              <a:spcBef>
                <a:spcPts val="1050"/>
              </a:spcBef>
              <a:spcAft>
                <a:spcPct val="0"/>
              </a:spcAft>
              <a:buClr>
                <a:srgbClr val="D3002D"/>
              </a:buClr>
              <a:buSzPct val="100000"/>
              <a:buFont typeface="Wingdings" pitchFamily="2" charset="2"/>
              <a:buChar char="§"/>
              <a:defRPr sz="2200" b="0" i="0">
                <a:solidFill>
                  <a:schemeClr val="tx1"/>
                </a:solidFill>
                <a:latin typeface="Arial Rounded MT Bold" panose="020F0704030504030204" pitchFamily="34" charset="77"/>
                <a:ea typeface="+mn-ea"/>
                <a:cs typeface="+mn-cs"/>
                <a:sym typeface="Arial" panose="020B0604020202020204" pitchFamily="34" charset="0"/>
              </a:defRPr>
            </a:lvl1pPr>
            <a:lvl2pPr marL="438150" indent="-228600" algn="l" rtl="0" eaLnBrk="1" fontAlgn="base" hangingPunct="1">
              <a:spcBef>
                <a:spcPts val="9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2pPr>
            <a:lvl3pPr marL="666750" indent="-228600" algn="l" rtl="0" eaLnBrk="1" fontAlgn="base" hangingPunct="1">
              <a:spcBef>
                <a:spcPts val="80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3pPr>
            <a:lvl4pPr marL="8953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4pPr>
            <a:lvl5pPr marL="11239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5pPr>
            <a:lvl6pPr marL="13525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6pPr>
            <a:lvl7pPr marL="15811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7pPr>
            <a:lvl8pPr marL="18097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8pPr>
            <a:lvl9pPr marL="20383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9pPr>
          </a:lstStyle>
          <a:p>
            <a:pPr marL="0" indent="0">
              <a:lnSpc>
                <a:spcPct val="200000"/>
              </a:lnSpc>
              <a:buNone/>
            </a:pPr>
            <a:r>
              <a:rPr lang="en-US" i="1"/>
              <a:t>"If we are engineering processes and solutions that are not automatable, we continue having to staff humans to maintain the system. If we have to staff humans to do the work, we are feeding the machines with the blood, sweat, and tears of human beings. Think The Matrix with less special effects and more pissed off System Administrators.”</a:t>
            </a:r>
          </a:p>
        </p:txBody>
      </p:sp>
      <p:sp>
        <p:nvSpPr>
          <p:cNvPr id="2" name="Title 1">
            <a:extLst>
              <a:ext uri="{FF2B5EF4-FFF2-40B4-BE49-F238E27FC236}">
                <a16:creationId xmlns:a16="http://schemas.microsoft.com/office/drawing/2014/main" id="{C77D4A4D-452F-5746-B30F-3FA34BB7F018}"/>
              </a:ext>
            </a:extLst>
          </p:cNvPr>
          <p:cNvSpPr>
            <a:spLocks noGrp="1"/>
          </p:cNvSpPr>
          <p:nvPr>
            <p:ph type="title"/>
          </p:nvPr>
        </p:nvSpPr>
        <p:spPr/>
        <p:txBody>
          <a:bodyPr/>
          <a:lstStyle/>
          <a:p>
            <a:r>
              <a:rPr lang="en-US" sz="3600"/>
              <a:t>Automation</a:t>
            </a:r>
            <a:endParaRPr lang="en-US" sz="3000"/>
          </a:p>
        </p:txBody>
      </p:sp>
      <p:sp>
        <p:nvSpPr>
          <p:cNvPr id="7" name="TextBox 6">
            <a:extLst>
              <a:ext uri="{FF2B5EF4-FFF2-40B4-BE49-F238E27FC236}">
                <a16:creationId xmlns:a16="http://schemas.microsoft.com/office/drawing/2014/main" id="{BBBCB781-C50A-EA4A-9F95-587B6326ED83}"/>
              </a:ext>
            </a:extLst>
          </p:cNvPr>
          <p:cNvSpPr txBox="1"/>
          <p:nvPr/>
        </p:nvSpPr>
        <p:spPr>
          <a:xfrm>
            <a:off x="518984" y="5486400"/>
            <a:ext cx="11357103" cy="584775"/>
          </a:xfrm>
          <a:prstGeom prst="rect">
            <a:avLst/>
          </a:prstGeom>
          <a:noFill/>
        </p:spPr>
        <p:txBody>
          <a:bodyPr wrap="square" rtlCol="0">
            <a:spAutoFit/>
          </a:bodyPr>
          <a:lstStyle/>
          <a:p>
            <a:pPr algn="r"/>
            <a:r>
              <a:rPr lang="en-US" sz="1200">
                <a:solidFill>
                  <a:schemeClr val="tx1"/>
                </a:solidFill>
                <a:latin typeface="Arial Rounded MT Bold" panose="020F0704030504030204" pitchFamily="34" charset="77"/>
              </a:rPr>
              <a:t>”Site Reliability Engineering” book, Chapter 7 ” The Evolution of Automation at Google” </a:t>
            </a:r>
          </a:p>
          <a:p>
            <a:pPr algn="r"/>
            <a:r>
              <a:rPr lang="en-US" sz="1200">
                <a:solidFill>
                  <a:schemeClr val="tx1"/>
                </a:solidFill>
                <a:latin typeface="Arial Rounded MT Bold" panose="020F0704030504030204" pitchFamily="34" charset="77"/>
                <a:hlinkClick r:id="rId3"/>
              </a:rPr>
              <a:t>https://landing.google.com/sre/sre-book/chapters/automation-at-google</a:t>
            </a:r>
            <a:r>
              <a:rPr lang="en-US" sz="1200">
                <a:solidFill>
                  <a:schemeClr val="tx1"/>
                </a:solidFill>
                <a:latin typeface="Arial Rounded MT Bold" panose="020F0704030504030204" pitchFamily="34" charset="77"/>
              </a:rPr>
              <a:t>/</a:t>
            </a:r>
          </a:p>
          <a:p>
            <a:pPr algn="r"/>
            <a:endParaRPr lang="en-US" sz="800">
              <a:solidFill>
                <a:schemeClr val="tx1"/>
              </a:solidFill>
              <a:latin typeface="Arial Rounded MT Bold" panose="020F0704030504030204" pitchFamily="34" charset="77"/>
            </a:endParaRPr>
          </a:p>
        </p:txBody>
      </p:sp>
      <p:pic>
        <p:nvPicPr>
          <p:cNvPr id="5" name="Picture 4">
            <a:extLst>
              <a:ext uri="{FF2B5EF4-FFF2-40B4-BE49-F238E27FC236}">
                <a16:creationId xmlns:a16="http://schemas.microsoft.com/office/drawing/2014/main" id="{A8222103-6585-E04B-AA1D-D1A68828EDB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11623412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ular Callout 8">
            <a:extLst>
              <a:ext uri="{FF2B5EF4-FFF2-40B4-BE49-F238E27FC236}">
                <a16:creationId xmlns:a16="http://schemas.microsoft.com/office/drawing/2014/main" id="{157C9D8D-1BD4-EE41-9255-153F51C9523B}"/>
              </a:ext>
            </a:extLst>
          </p:cNvPr>
          <p:cNvSpPr/>
          <p:nvPr/>
        </p:nvSpPr>
        <p:spPr bwMode="auto">
          <a:xfrm>
            <a:off x="6820929" y="1476103"/>
            <a:ext cx="4818077" cy="2416628"/>
          </a:xfrm>
          <a:prstGeom prst="wedgeRoundRectCallout">
            <a:avLst>
              <a:gd name="adj1" fmla="val -64213"/>
              <a:gd name="adj2" fmla="val -18040"/>
              <a:gd name="adj3" fmla="val 16667"/>
            </a:avLst>
          </a:prstGeom>
          <a:solidFill>
            <a:schemeClr val="bg2"/>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o-RO" sz="11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 name="Title 1">
            <a:extLst>
              <a:ext uri="{FF2B5EF4-FFF2-40B4-BE49-F238E27FC236}">
                <a16:creationId xmlns:a16="http://schemas.microsoft.com/office/drawing/2014/main" id="{C77D4A4D-452F-5746-B30F-3FA34BB7F018}"/>
              </a:ext>
            </a:extLst>
          </p:cNvPr>
          <p:cNvSpPr>
            <a:spLocks noGrp="1"/>
          </p:cNvSpPr>
          <p:nvPr>
            <p:ph type="title"/>
          </p:nvPr>
        </p:nvSpPr>
        <p:spPr>
          <a:xfrm>
            <a:off x="308769" y="374041"/>
            <a:ext cx="11567319" cy="793750"/>
          </a:xfrm>
        </p:spPr>
        <p:txBody>
          <a:bodyPr/>
          <a:lstStyle/>
          <a:p>
            <a:r>
              <a:rPr lang="en-US" sz="3600"/>
              <a:t>Automation</a:t>
            </a:r>
            <a:br>
              <a:rPr lang="en-US" sz="3600"/>
            </a:br>
            <a:r>
              <a:rPr lang="en-US" sz="3000"/>
              <a:t>How?</a:t>
            </a:r>
          </a:p>
        </p:txBody>
      </p:sp>
      <p:sp>
        <p:nvSpPr>
          <p:cNvPr id="3" name="Content Placeholder 2">
            <a:extLst>
              <a:ext uri="{FF2B5EF4-FFF2-40B4-BE49-F238E27FC236}">
                <a16:creationId xmlns:a16="http://schemas.microsoft.com/office/drawing/2014/main" id="{439D248F-25DB-2244-AC42-4B3D496BC058}"/>
              </a:ext>
            </a:extLst>
          </p:cNvPr>
          <p:cNvSpPr>
            <a:spLocks noGrp="1"/>
          </p:cNvSpPr>
          <p:nvPr>
            <p:ph idx="1"/>
          </p:nvPr>
        </p:nvSpPr>
        <p:spPr>
          <a:ln>
            <a:noFill/>
          </a:ln>
        </p:spPr>
        <p:txBody>
          <a:bodyPr/>
          <a:lstStyle/>
          <a:p>
            <a:pPr lvl="1"/>
            <a:endParaRPr lang="ro-RO"/>
          </a:p>
          <a:p>
            <a:pPr marL="209550" lvl="1" indent="0">
              <a:lnSpc>
                <a:spcPct val="200000"/>
              </a:lnSpc>
              <a:buNone/>
            </a:pPr>
            <a:endParaRPr lang="en-US"/>
          </a:p>
        </p:txBody>
      </p:sp>
      <p:sp>
        <p:nvSpPr>
          <p:cNvPr id="6" name="Content Placeholder 2">
            <a:extLst>
              <a:ext uri="{FF2B5EF4-FFF2-40B4-BE49-F238E27FC236}">
                <a16:creationId xmlns:a16="http://schemas.microsoft.com/office/drawing/2014/main" id="{FE6A19FE-C724-9048-9862-2122D9BFC650}"/>
              </a:ext>
            </a:extLst>
          </p:cNvPr>
          <p:cNvSpPr txBox="1">
            <a:spLocks/>
          </p:cNvSpPr>
          <p:nvPr/>
        </p:nvSpPr>
        <p:spPr bwMode="auto">
          <a:xfrm>
            <a:off x="7105880" y="1650656"/>
            <a:ext cx="4472551" cy="355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lvl1pPr marL="228600" indent="-228600" algn="l" rtl="0" eaLnBrk="1" fontAlgn="base" hangingPunct="1">
              <a:spcBef>
                <a:spcPts val="1050"/>
              </a:spcBef>
              <a:spcAft>
                <a:spcPct val="0"/>
              </a:spcAft>
              <a:buClr>
                <a:srgbClr val="D3002D"/>
              </a:buClr>
              <a:buSzPct val="100000"/>
              <a:buFont typeface="Wingdings" pitchFamily="2" charset="2"/>
              <a:buChar char="§"/>
              <a:defRPr sz="2200" b="0" i="0">
                <a:solidFill>
                  <a:schemeClr val="tx1"/>
                </a:solidFill>
                <a:latin typeface="Arial Rounded MT Bold" panose="020F0704030504030204" pitchFamily="34" charset="77"/>
                <a:ea typeface="+mn-ea"/>
                <a:cs typeface="+mn-cs"/>
                <a:sym typeface="Arial" panose="020B0604020202020204" pitchFamily="34" charset="0"/>
              </a:defRPr>
            </a:lvl1pPr>
            <a:lvl2pPr marL="438150" indent="-228600" algn="l" rtl="0" eaLnBrk="1" fontAlgn="base" hangingPunct="1">
              <a:spcBef>
                <a:spcPts val="9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2pPr>
            <a:lvl3pPr marL="666750" indent="-228600" algn="l" rtl="0" eaLnBrk="1" fontAlgn="base" hangingPunct="1">
              <a:spcBef>
                <a:spcPts val="80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3pPr>
            <a:lvl4pPr marL="8953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4pPr>
            <a:lvl5pPr marL="11239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5pPr>
            <a:lvl6pPr marL="13525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6pPr>
            <a:lvl7pPr marL="15811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7pPr>
            <a:lvl8pPr marL="18097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8pPr>
            <a:lvl9pPr marL="20383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9pPr>
          </a:lstStyle>
          <a:p>
            <a:pPr marL="0" indent="0">
              <a:buNone/>
              <a:defRPr/>
            </a:pPr>
            <a:r>
              <a:rPr lang="en-US" kern="0">
                <a:solidFill>
                  <a:srgbClr val="FFFFFF"/>
                </a:solidFill>
                <a:hlinkClick r:id="rId3">
                  <a:extLst>
                    <a:ext uri="{A12FA001-AC4F-418D-AE19-62706E023703}">
                      <ahyp:hlinkClr xmlns:ahyp="http://schemas.microsoft.com/office/drawing/2018/hyperlinkcolor" val="tx"/>
                    </a:ext>
                  </a:extLst>
                </a:hlinkClick>
              </a:rPr>
              <a:t>https://github.com/adobe/ops-cli</a:t>
            </a:r>
            <a:endPar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endParaRPr>
          </a:p>
          <a:p>
            <a:pPr marL="228600" marR="0" lvl="0" indent="-228600" algn="l" defTabSz="914400" rtl="0" eaLnBrk="1" fontAlgn="base" latinLnBrk="0" hangingPunct="1">
              <a:lnSpc>
                <a:spcPct val="100000"/>
              </a:lnSpc>
              <a:spcBef>
                <a:spcPts val="1050"/>
              </a:spcBef>
              <a:spcAft>
                <a:spcPct val="0"/>
              </a:spcAft>
              <a:buClr>
                <a:srgbClr val="D3002D"/>
              </a:buClr>
              <a:buSzPct val="100000"/>
              <a:buFont typeface="Wingdings" pitchFamily="2" charset="2"/>
              <a:buChar char="§"/>
              <a:tabLst/>
              <a:defRPr/>
            </a:pPr>
            <a:r>
              <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“Infrastructure as code”</a:t>
            </a:r>
          </a:p>
          <a:p>
            <a:pPr marL="228600" marR="0" lvl="0" indent="-228600" algn="l" defTabSz="914400" rtl="0" eaLnBrk="1" fontAlgn="base" latinLnBrk="0" hangingPunct="1">
              <a:lnSpc>
                <a:spcPct val="100000"/>
              </a:lnSpc>
              <a:spcBef>
                <a:spcPts val="1050"/>
              </a:spcBef>
              <a:spcAft>
                <a:spcPct val="0"/>
              </a:spcAft>
              <a:buClr>
                <a:srgbClr val="D3002D"/>
              </a:buClr>
              <a:buSzPct val="100000"/>
              <a:buFont typeface="Wingdings" pitchFamily="2" charset="2"/>
              <a:buChar char="§"/>
              <a:tabLst/>
              <a:defRPr/>
            </a:pPr>
            <a:r>
              <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Consistent across deployments</a:t>
            </a:r>
          </a:p>
          <a:p>
            <a:pPr marL="228600" marR="0" lvl="0" indent="-228600" algn="l" defTabSz="914400" rtl="0" eaLnBrk="1" fontAlgn="base" latinLnBrk="0" hangingPunct="1">
              <a:lnSpc>
                <a:spcPct val="100000"/>
              </a:lnSpc>
              <a:spcBef>
                <a:spcPts val="1050"/>
              </a:spcBef>
              <a:spcAft>
                <a:spcPct val="0"/>
              </a:spcAft>
              <a:buClr>
                <a:srgbClr val="D3002D"/>
              </a:buClr>
              <a:buSzPct val="100000"/>
              <a:buFont typeface="Wingdings" pitchFamily="2" charset="2"/>
              <a:buChar char="§"/>
              <a:tabLst/>
              <a:defRPr/>
            </a:pPr>
            <a:r>
              <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Slow, but reliable</a:t>
            </a:r>
          </a:p>
          <a:p>
            <a:pPr marL="228600" marR="0" lvl="0" indent="-228600" algn="l" defTabSz="914400" rtl="0" eaLnBrk="1" fontAlgn="base" latinLnBrk="0" hangingPunct="1">
              <a:lnSpc>
                <a:spcPct val="100000"/>
              </a:lnSpc>
              <a:spcBef>
                <a:spcPts val="1050"/>
              </a:spcBef>
              <a:spcAft>
                <a:spcPct val="0"/>
              </a:spcAft>
              <a:buClr>
                <a:srgbClr val="D3002D"/>
              </a:buClr>
              <a:buSzPct val="100000"/>
              <a:buFont typeface="Wingdings" pitchFamily="2" charset="2"/>
              <a:buChar char="§"/>
              <a:tabLst/>
              <a:defRPr/>
            </a:pPr>
            <a:endPar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endParaRPr>
          </a:p>
          <a:p>
            <a:pPr marL="438150" marR="0" lvl="1" indent="-228600" algn="l" defTabSz="914400" rtl="0" eaLnBrk="1" fontAlgn="base" latinLnBrk="0" hangingPunct="1">
              <a:lnSpc>
                <a:spcPct val="100000"/>
              </a:lnSpc>
              <a:spcBef>
                <a:spcPts val="950"/>
              </a:spcBef>
              <a:spcAft>
                <a:spcPct val="0"/>
              </a:spcAft>
              <a:buClr>
                <a:srgbClr val="D3002D"/>
              </a:buClr>
              <a:buSzPct val="100000"/>
              <a:buFont typeface="Arial" panose="020B0604020202020204" pitchFamily="34" charset="0"/>
              <a:buChar char="-"/>
              <a:tabLst/>
              <a:defRPr/>
            </a:pPr>
            <a:endParaRPr kumimoji="0" lang="ro-RO"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endParaRPr>
          </a:p>
          <a:p>
            <a:pPr marL="209550" marR="0" lvl="1" indent="0" algn="l" defTabSz="914400" rtl="0" eaLnBrk="1" fontAlgn="base" latinLnBrk="0" hangingPunct="1">
              <a:lnSpc>
                <a:spcPct val="200000"/>
              </a:lnSpc>
              <a:spcBef>
                <a:spcPts val="950"/>
              </a:spcBef>
              <a:spcAft>
                <a:spcPct val="0"/>
              </a:spcAft>
              <a:buClr>
                <a:srgbClr val="D3002D"/>
              </a:buClr>
              <a:buSzPct val="100000"/>
              <a:buFont typeface="Arial" panose="020B0604020202020204" pitchFamily="34" charset="0"/>
              <a:buNone/>
              <a:tabLst/>
              <a:defRPr/>
            </a:pPr>
            <a:endPar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endParaRPr>
          </a:p>
        </p:txBody>
      </p:sp>
      <p:sp>
        <p:nvSpPr>
          <p:cNvPr id="8" name="Content Placeholder 2">
            <a:extLst>
              <a:ext uri="{FF2B5EF4-FFF2-40B4-BE49-F238E27FC236}">
                <a16:creationId xmlns:a16="http://schemas.microsoft.com/office/drawing/2014/main" id="{DE44500E-DC35-5549-AEDE-A55DF4FC8FF8}"/>
              </a:ext>
            </a:extLst>
          </p:cNvPr>
          <p:cNvSpPr txBox="1">
            <a:spLocks/>
          </p:cNvSpPr>
          <p:nvPr/>
        </p:nvSpPr>
        <p:spPr bwMode="auto">
          <a:xfrm>
            <a:off x="613569" y="1295400"/>
            <a:ext cx="5795469" cy="5039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lvl1pPr marL="228600" indent="-228600" algn="l" rtl="0" eaLnBrk="1" fontAlgn="base" hangingPunct="1">
              <a:spcBef>
                <a:spcPts val="1050"/>
              </a:spcBef>
              <a:spcAft>
                <a:spcPct val="0"/>
              </a:spcAft>
              <a:buClr>
                <a:srgbClr val="D3002D"/>
              </a:buClr>
              <a:buSzPct val="100000"/>
              <a:buFont typeface="Wingdings" pitchFamily="2" charset="2"/>
              <a:buChar char="§"/>
              <a:defRPr sz="2200" b="0" i="0">
                <a:solidFill>
                  <a:schemeClr val="tx1"/>
                </a:solidFill>
                <a:latin typeface="Arial Rounded MT Bold" panose="020F0704030504030204" pitchFamily="34" charset="77"/>
                <a:ea typeface="+mn-ea"/>
                <a:cs typeface="+mn-cs"/>
                <a:sym typeface="Arial" panose="020B0604020202020204" pitchFamily="34" charset="0"/>
              </a:defRPr>
            </a:lvl1pPr>
            <a:lvl2pPr marL="438150" indent="-228600" algn="l" rtl="0" eaLnBrk="1" fontAlgn="base" hangingPunct="1">
              <a:spcBef>
                <a:spcPts val="9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2pPr>
            <a:lvl3pPr marL="666750" indent="-228600" algn="l" rtl="0" eaLnBrk="1" fontAlgn="base" hangingPunct="1">
              <a:spcBef>
                <a:spcPts val="80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3pPr>
            <a:lvl4pPr marL="8953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4pPr>
            <a:lvl5pPr marL="11239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5pPr>
            <a:lvl6pPr marL="13525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6pPr>
            <a:lvl7pPr marL="15811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7pPr>
            <a:lvl8pPr marL="18097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8pPr>
            <a:lvl9pPr marL="20383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9pPr>
          </a:lstStyle>
          <a:p>
            <a:pPr marR="0" lvl="0" algn="l" defTabSz="914400" rtl="0" eaLnBrk="1" fontAlgn="base" latinLnBrk="0" hangingPunct="1">
              <a:lnSpc>
                <a:spcPct val="150000"/>
              </a:lnSpc>
              <a:spcBef>
                <a:spcPts val="1050"/>
              </a:spcBef>
              <a:spcAft>
                <a:spcPct val="0"/>
              </a:spcAft>
              <a:buClr>
                <a:srgbClr val="D3002D"/>
              </a:buClr>
              <a:buSzPct val="100000"/>
              <a:buFont typeface="Wingdings" pitchFamily="2" charset="2"/>
              <a:buChar char="q"/>
              <a:tabLst/>
              <a:defRPr/>
            </a:pPr>
            <a:r>
              <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What we already had:</a:t>
            </a:r>
          </a:p>
          <a:p>
            <a:pPr lvl="1">
              <a:lnSpc>
                <a:spcPct val="150000"/>
              </a:lnSpc>
              <a:buFont typeface="Wingdings" pitchFamily="2" charset="2"/>
              <a:buChar char="§"/>
              <a:defRPr/>
            </a:pPr>
            <a:r>
              <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Terraform for cloud provisioning</a:t>
            </a:r>
          </a:p>
          <a:p>
            <a:pPr marL="438150" marR="0" lvl="1" indent="-228600" algn="l" defTabSz="914400" rtl="0" eaLnBrk="1" fontAlgn="base" latinLnBrk="0" hangingPunct="1">
              <a:lnSpc>
                <a:spcPct val="150000"/>
              </a:lnSpc>
              <a:spcBef>
                <a:spcPts val="950"/>
              </a:spcBef>
              <a:spcAft>
                <a:spcPct val="0"/>
              </a:spcAft>
              <a:buClr>
                <a:srgbClr val="D3002D"/>
              </a:buClr>
              <a:buSzPct val="100000"/>
              <a:buFont typeface="Arial" panose="020B0604020202020204" pitchFamily="34" charset="0"/>
              <a:buChar char="-"/>
              <a:tabLst/>
              <a:defRPr/>
            </a:pPr>
            <a:endParaRPr kumimoji="0" lang="ro-RO"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endParaRPr>
          </a:p>
          <a:p>
            <a:pPr marL="209550" marR="0" lvl="1" indent="0" algn="l" defTabSz="914400" rtl="0" eaLnBrk="1" fontAlgn="base" latinLnBrk="0" hangingPunct="1">
              <a:lnSpc>
                <a:spcPct val="150000"/>
              </a:lnSpc>
              <a:spcBef>
                <a:spcPts val="950"/>
              </a:spcBef>
              <a:spcAft>
                <a:spcPct val="0"/>
              </a:spcAft>
              <a:buClr>
                <a:srgbClr val="D3002D"/>
              </a:buClr>
              <a:buSzPct val="100000"/>
              <a:buFont typeface="Arial" panose="020B0604020202020204" pitchFamily="34" charset="0"/>
              <a:buNone/>
              <a:tabLst/>
              <a:defRPr/>
            </a:pPr>
            <a:endPar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endParaRPr>
          </a:p>
        </p:txBody>
      </p:sp>
      <p:pic>
        <p:nvPicPr>
          <p:cNvPr id="7" name="Picture 6">
            <a:extLst>
              <a:ext uri="{FF2B5EF4-FFF2-40B4-BE49-F238E27FC236}">
                <a16:creationId xmlns:a16="http://schemas.microsoft.com/office/drawing/2014/main" id="{0AF7EAC2-27AD-A94C-8F0B-ED29438C0AA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222600717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a:extLst>
              <a:ext uri="{FF2B5EF4-FFF2-40B4-BE49-F238E27FC236}">
                <a16:creationId xmlns:a16="http://schemas.microsoft.com/office/drawing/2014/main" id="{FFBBEB2A-F852-114C-870A-33C8F6A58F9A}"/>
              </a:ext>
            </a:extLst>
          </p:cNvPr>
          <p:cNvSpPr/>
          <p:nvPr/>
        </p:nvSpPr>
        <p:spPr bwMode="auto">
          <a:xfrm>
            <a:off x="6820929" y="1476103"/>
            <a:ext cx="4818077" cy="2860766"/>
          </a:xfrm>
          <a:prstGeom prst="wedgeRoundRectCallout">
            <a:avLst>
              <a:gd name="adj1" fmla="val -64755"/>
              <a:gd name="adj2" fmla="val -1789"/>
              <a:gd name="adj3" fmla="val 16667"/>
            </a:avLst>
          </a:prstGeom>
          <a:solidFill>
            <a:schemeClr val="bg2"/>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o-RO" sz="11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6" name="Content Placeholder 2">
            <a:extLst>
              <a:ext uri="{FF2B5EF4-FFF2-40B4-BE49-F238E27FC236}">
                <a16:creationId xmlns:a16="http://schemas.microsoft.com/office/drawing/2014/main" id="{FE6A19FE-C724-9048-9862-2122D9BFC650}"/>
              </a:ext>
            </a:extLst>
          </p:cNvPr>
          <p:cNvSpPr txBox="1">
            <a:spLocks/>
          </p:cNvSpPr>
          <p:nvPr/>
        </p:nvSpPr>
        <p:spPr bwMode="auto">
          <a:xfrm>
            <a:off x="7111705" y="1476103"/>
            <a:ext cx="4466726" cy="423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lvl1pPr marL="228600" indent="-228600" algn="l" rtl="0" eaLnBrk="1" fontAlgn="base" hangingPunct="1">
              <a:spcBef>
                <a:spcPts val="1050"/>
              </a:spcBef>
              <a:spcAft>
                <a:spcPct val="0"/>
              </a:spcAft>
              <a:buClr>
                <a:srgbClr val="D3002D"/>
              </a:buClr>
              <a:buSzPct val="100000"/>
              <a:buFont typeface="Wingdings" pitchFamily="2" charset="2"/>
              <a:buChar char="§"/>
              <a:defRPr sz="2200" b="0" i="0">
                <a:solidFill>
                  <a:schemeClr val="tx1"/>
                </a:solidFill>
                <a:latin typeface="Arial Rounded MT Bold" panose="020F0704030504030204" pitchFamily="34" charset="77"/>
                <a:ea typeface="+mn-ea"/>
                <a:cs typeface="+mn-cs"/>
                <a:sym typeface="Arial" panose="020B0604020202020204" pitchFamily="34" charset="0"/>
              </a:defRPr>
            </a:lvl1pPr>
            <a:lvl2pPr marL="438150" indent="-228600" algn="l" rtl="0" eaLnBrk="1" fontAlgn="base" hangingPunct="1">
              <a:spcBef>
                <a:spcPts val="9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2pPr>
            <a:lvl3pPr marL="666750" indent="-228600" algn="l" rtl="0" eaLnBrk="1" fontAlgn="base" hangingPunct="1">
              <a:spcBef>
                <a:spcPts val="80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3pPr>
            <a:lvl4pPr marL="8953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4pPr>
            <a:lvl5pPr marL="11239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5pPr>
            <a:lvl6pPr marL="13525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6pPr>
            <a:lvl7pPr marL="15811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7pPr>
            <a:lvl8pPr marL="18097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8pPr>
            <a:lvl9pPr marL="20383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9pPr>
          </a:lstStyle>
          <a:p>
            <a:pPr marL="228600" marR="0" lvl="0" indent="-228600" algn="l" defTabSz="914400" rtl="0" eaLnBrk="1" fontAlgn="base" latinLnBrk="0" hangingPunct="1">
              <a:lnSpc>
                <a:spcPct val="100000"/>
              </a:lnSpc>
              <a:spcBef>
                <a:spcPts val="1050"/>
              </a:spcBef>
              <a:spcAft>
                <a:spcPct val="0"/>
              </a:spcAft>
              <a:buClr>
                <a:srgbClr val="D3002D"/>
              </a:buClr>
              <a:buSzPct val="100000"/>
              <a:buFont typeface="Wingdings" pitchFamily="2" charset="2"/>
              <a:buChar char="§"/>
              <a:tabLst/>
              <a:defRPr/>
            </a:pPr>
            <a:r>
              <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Hierarchical configurations and code</a:t>
            </a:r>
          </a:p>
          <a:p>
            <a:pPr marL="228600" marR="0" lvl="0" indent="-228600" algn="l" defTabSz="914400" rtl="0" eaLnBrk="1" fontAlgn="base" latinLnBrk="0" hangingPunct="1">
              <a:lnSpc>
                <a:spcPct val="100000"/>
              </a:lnSpc>
              <a:spcBef>
                <a:spcPts val="1050"/>
              </a:spcBef>
              <a:spcAft>
                <a:spcPct val="0"/>
              </a:spcAft>
              <a:buClr>
                <a:srgbClr val="D3002D"/>
              </a:buClr>
              <a:buSzPct val="100000"/>
              <a:buFont typeface="Wingdings" pitchFamily="2" charset="2"/>
              <a:buChar char="§"/>
              <a:tabLst/>
              <a:defRPr/>
            </a:pPr>
            <a:r>
              <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Consistency across deployments</a:t>
            </a:r>
          </a:p>
          <a:p>
            <a:pPr marL="228600" marR="0" lvl="0" indent="-228600" algn="l" defTabSz="914400" rtl="0" eaLnBrk="1" fontAlgn="base" latinLnBrk="0" hangingPunct="1">
              <a:lnSpc>
                <a:spcPct val="100000"/>
              </a:lnSpc>
              <a:spcBef>
                <a:spcPts val="1050"/>
              </a:spcBef>
              <a:spcAft>
                <a:spcPct val="0"/>
              </a:spcAft>
              <a:buClr>
                <a:srgbClr val="D3002D"/>
              </a:buClr>
              <a:buSzPct val="100000"/>
              <a:buFont typeface="Wingdings" pitchFamily="2" charset="2"/>
              <a:buChar char="§"/>
              <a:tabLst/>
              <a:defRPr/>
            </a:pPr>
            <a:r>
              <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Slow bootstrap</a:t>
            </a:r>
          </a:p>
          <a:p>
            <a:pPr marL="228600" marR="0" lvl="0" indent="-228600" algn="l" defTabSz="914400" rtl="0" eaLnBrk="1" fontAlgn="base" latinLnBrk="0" hangingPunct="1">
              <a:lnSpc>
                <a:spcPct val="100000"/>
              </a:lnSpc>
              <a:spcBef>
                <a:spcPts val="1050"/>
              </a:spcBef>
              <a:spcAft>
                <a:spcPct val="0"/>
              </a:spcAft>
              <a:buClr>
                <a:srgbClr val="D3002D"/>
              </a:buClr>
              <a:buSzPct val="100000"/>
              <a:buFont typeface="Wingdings" pitchFamily="2" charset="2"/>
              <a:buChar char="§"/>
              <a:tabLst/>
              <a:defRPr/>
            </a:pPr>
            <a:r>
              <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Reliability issues (90% success rate is not enough)</a:t>
            </a:r>
            <a:endParaRPr kumimoji="0" lang="ro-RO"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endParaRPr>
          </a:p>
          <a:p>
            <a:pPr marL="209550" marR="0" lvl="1" indent="0" algn="l" defTabSz="914400" rtl="0" eaLnBrk="1" fontAlgn="base" latinLnBrk="0" hangingPunct="1">
              <a:lnSpc>
                <a:spcPct val="200000"/>
              </a:lnSpc>
              <a:spcBef>
                <a:spcPts val="950"/>
              </a:spcBef>
              <a:spcAft>
                <a:spcPct val="0"/>
              </a:spcAft>
              <a:buClr>
                <a:srgbClr val="D3002D"/>
              </a:buClr>
              <a:buSzPct val="100000"/>
              <a:buFont typeface="Arial" panose="020B0604020202020204" pitchFamily="34" charset="0"/>
              <a:buNone/>
              <a:tabLst/>
              <a:defRPr/>
            </a:pPr>
            <a:endPar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endParaRPr>
          </a:p>
        </p:txBody>
      </p:sp>
      <p:sp>
        <p:nvSpPr>
          <p:cNvPr id="8" name="Content Placeholder 2">
            <a:extLst>
              <a:ext uri="{FF2B5EF4-FFF2-40B4-BE49-F238E27FC236}">
                <a16:creationId xmlns:a16="http://schemas.microsoft.com/office/drawing/2014/main" id="{DE44500E-DC35-5549-AEDE-A55DF4FC8FF8}"/>
              </a:ext>
            </a:extLst>
          </p:cNvPr>
          <p:cNvSpPr txBox="1">
            <a:spLocks/>
          </p:cNvSpPr>
          <p:nvPr/>
        </p:nvSpPr>
        <p:spPr bwMode="auto">
          <a:xfrm>
            <a:off x="613569" y="1295401"/>
            <a:ext cx="5795469" cy="4709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lvl1pPr marL="228600" indent="-228600" algn="l" rtl="0" eaLnBrk="1" fontAlgn="base" hangingPunct="1">
              <a:spcBef>
                <a:spcPts val="1050"/>
              </a:spcBef>
              <a:spcAft>
                <a:spcPct val="0"/>
              </a:spcAft>
              <a:buClr>
                <a:srgbClr val="D3002D"/>
              </a:buClr>
              <a:buSzPct val="100000"/>
              <a:buFont typeface="Wingdings" pitchFamily="2" charset="2"/>
              <a:buChar char="§"/>
              <a:defRPr sz="2200" b="0" i="0">
                <a:solidFill>
                  <a:schemeClr val="tx1"/>
                </a:solidFill>
                <a:latin typeface="Arial Rounded MT Bold" panose="020F0704030504030204" pitchFamily="34" charset="77"/>
                <a:ea typeface="+mn-ea"/>
                <a:cs typeface="+mn-cs"/>
                <a:sym typeface="Arial" panose="020B0604020202020204" pitchFamily="34" charset="0"/>
              </a:defRPr>
            </a:lvl1pPr>
            <a:lvl2pPr marL="438150" indent="-228600" algn="l" rtl="0" eaLnBrk="1" fontAlgn="base" hangingPunct="1">
              <a:spcBef>
                <a:spcPts val="9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2pPr>
            <a:lvl3pPr marL="666750" indent="-228600" algn="l" rtl="0" eaLnBrk="1" fontAlgn="base" hangingPunct="1">
              <a:spcBef>
                <a:spcPts val="80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3pPr>
            <a:lvl4pPr marL="8953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4pPr>
            <a:lvl5pPr marL="11239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5pPr>
            <a:lvl6pPr marL="13525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6pPr>
            <a:lvl7pPr marL="15811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7pPr>
            <a:lvl8pPr marL="18097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8pPr>
            <a:lvl9pPr marL="20383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9pPr>
          </a:lstStyle>
          <a:p>
            <a:pPr marR="0" lvl="0" algn="l" defTabSz="914400" rtl="0" eaLnBrk="1" fontAlgn="base" latinLnBrk="0" hangingPunct="1">
              <a:lnSpc>
                <a:spcPct val="150000"/>
              </a:lnSpc>
              <a:spcBef>
                <a:spcPts val="1050"/>
              </a:spcBef>
              <a:spcAft>
                <a:spcPct val="0"/>
              </a:spcAft>
              <a:buClr>
                <a:srgbClr val="D3002D"/>
              </a:buClr>
              <a:buSzPct val="100000"/>
              <a:buFont typeface="Wingdings" pitchFamily="2" charset="2"/>
              <a:buChar char="q"/>
              <a:tabLst/>
              <a:defRPr/>
            </a:pPr>
            <a:r>
              <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What we already had:</a:t>
            </a:r>
          </a:p>
          <a:p>
            <a:pPr marR="0" lvl="1" algn="l" defTabSz="914400" rtl="0" eaLnBrk="1" fontAlgn="base" latinLnBrk="0" hangingPunct="1">
              <a:lnSpc>
                <a:spcPct val="150000"/>
              </a:lnSpc>
              <a:spcBef>
                <a:spcPts val="950"/>
              </a:spcBef>
              <a:spcAft>
                <a:spcPct val="0"/>
              </a:spcAft>
              <a:buClr>
                <a:srgbClr val="D3002D"/>
              </a:buClr>
              <a:buSzPct val="100000"/>
              <a:buFont typeface="Wingdings" pitchFamily="2" charset="2"/>
              <a:buChar char="§"/>
              <a:tabLst/>
              <a:defRPr/>
            </a:pPr>
            <a:r>
              <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Terraform for cloud provisioning</a:t>
            </a:r>
          </a:p>
          <a:p>
            <a:pPr marR="0" lvl="1" algn="l" defTabSz="914400" rtl="0" eaLnBrk="1" fontAlgn="base" latinLnBrk="0" hangingPunct="1">
              <a:lnSpc>
                <a:spcPct val="150000"/>
              </a:lnSpc>
              <a:spcBef>
                <a:spcPts val="950"/>
              </a:spcBef>
              <a:spcAft>
                <a:spcPct val="0"/>
              </a:spcAft>
              <a:buClr>
                <a:srgbClr val="D3002D"/>
              </a:buClr>
              <a:buSzPct val="100000"/>
              <a:buFont typeface="Wingdings" pitchFamily="2" charset="2"/>
              <a:buChar char="§"/>
              <a:tabLst/>
              <a:defRPr/>
            </a:pPr>
            <a:r>
              <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Puppet for configuration management</a:t>
            </a:r>
          </a:p>
          <a:p>
            <a:pPr marL="438150" marR="0" lvl="1" indent="-228600" algn="l" defTabSz="914400" rtl="0" eaLnBrk="1" fontAlgn="base" latinLnBrk="0" hangingPunct="1">
              <a:lnSpc>
                <a:spcPct val="150000"/>
              </a:lnSpc>
              <a:spcBef>
                <a:spcPts val="950"/>
              </a:spcBef>
              <a:spcAft>
                <a:spcPct val="0"/>
              </a:spcAft>
              <a:buClr>
                <a:srgbClr val="D3002D"/>
              </a:buClr>
              <a:buSzPct val="100000"/>
              <a:buFont typeface="Arial" panose="020B0604020202020204" pitchFamily="34" charset="0"/>
              <a:buChar char="-"/>
              <a:tabLst/>
              <a:defRPr/>
            </a:pPr>
            <a:endParaRPr kumimoji="0" lang="ro-RO"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endParaRPr>
          </a:p>
          <a:p>
            <a:pPr marL="209550" marR="0" lvl="1" indent="0" algn="l" defTabSz="914400" rtl="0" eaLnBrk="1" fontAlgn="base" latinLnBrk="0" hangingPunct="1">
              <a:lnSpc>
                <a:spcPct val="150000"/>
              </a:lnSpc>
              <a:spcBef>
                <a:spcPts val="950"/>
              </a:spcBef>
              <a:spcAft>
                <a:spcPct val="0"/>
              </a:spcAft>
              <a:buClr>
                <a:srgbClr val="D3002D"/>
              </a:buClr>
              <a:buSzPct val="100000"/>
              <a:buFont typeface="Arial" panose="020B0604020202020204" pitchFamily="34" charset="0"/>
              <a:buNone/>
              <a:tabLst/>
              <a:defRPr/>
            </a:pPr>
            <a:endPar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endParaRPr>
          </a:p>
        </p:txBody>
      </p:sp>
      <p:sp>
        <p:nvSpPr>
          <p:cNvPr id="11" name="Title 1">
            <a:extLst>
              <a:ext uri="{FF2B5EF4-FFF2-40B4-BE49-F238E27FC236}">
                <a16:creationId xmlns:a16="http://schemas.microsoft.com/office/drawing/2014/main" id="{734AE6A8-9BEA-7043-AE17-6B98F714AEE8}"/>
              </a:ext>
            </a:extLst>
          </p:cNvPr>
          <p:cNvSpPr>
            <a:spLocks noGrp="1"/>
          </p:cNvSpPr>
          <p:nvPr>
            <p:ph type="title"/>
          </p:nvPr>
        </p:nvSpPr>
        <p:spPr>
          <a:xfrm>
            <a:off x="308769" y="374041"/>
            <a:ext cx="11567319" cy="793750"/>
          </a:xfrm>
        </p:spPr>
        <p:txBody>
          <a:bodyPr/>
          <a:lstStyle/>
          <a:p>
            <a:r>
              <a:rPr lang="en-US" sz="3600"/>
              <a:t>Automation</a:t>
            </a:r>
            <a:br>
              <a:rPr lang="en-US" sz="3600"/>
            </a:br>
            <a:r>
              <a:rPr lang="en-US" sz="3000"/>
              <a:t>How?</a:t>
            </a:r>
          </a:p>
        </p:txBody>
      </p:sp>
      <p:pic>
        <p:nvPicPr>
          <p:cNvPr id="7" name="Picture 6">
            <a:extLst>
              <a:ext uri="{FF2B5EF4-FFF2-40B4-BE49-F238E27FC236}">
                <a16:creationId xmlns:a16="http://schemas.microsoft.com/office/drawing/2014/main" id="{31AF536C-35E7-244C-8736-2918262ACB7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55044783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a:extLst>
              <a:ext uri="{FF2B5EF4-FFF2-40B4-BE49-F238E27FC236}">
                <a16:creationId xmlns:a16="http://schemas.microsoft.com/office/drawing/2014/main" id="{FFBBEB2A-F852-114C-870A-33C8F6A58F9A}"/>
              </a:ext>
            </a:extLst>
          </p:cNvPr>
          <p:cNvSpPr/>
          <p:nvPr/>
        </p:nvSpPr>
        <p:spPr bwMode="auto">
          <a:xfrm>
            <a:off x="6820929" y="1476103"/>
            <a:ext cx="4818077" cy="2011680"/>
          </a:xfrm>
          <a:prstGeom prst="wedgeRoundRectCallout">
            <a:avLst>
              <a:gd name="adj1" fmla="val -66924"/>
              <a:gd name="adj2" fmla="val 47428"/>
              <a:gd name="adj3" fmla="val 16667"/>
            </a:avLst>
          </a:prstGeom>
          <a:solidFill>
            <a:schemeClr val="bg2"/>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o-RO" sz="11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6" name="Content Placeholder 2">
            <a:extLst>
              <a:ext uri="{FF2B5EF4-FFF2-40B4-BE49-F238E27FC236}">
                <a16:creationId xmlns:a16="http://schemas.microsoft.com/office/drawing/2014/main" id="{FE6A19FE-C724-9048-9862-2122D9BFC650}"/>
              </a:ext>
            </a:extLst>
          </p:cNvPr>
          <p:cNvSpPr txBox="1">
            <a:spLocks/>
          </p:cNvSpPr>
          <p:nvPr/>
        </p:nvSpPr>
        <p:spPr bwMode="auto">
          <a:xfrm>
            <a:off x="7116896" y="1767016"/>
            <a:ext cx="4461536" cy="29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lvl1pPr marL="228600" indent="-228600" algn="l" rtl="0" eaLnBrk="1" fontAlgn="base" hangingPunct="1">
              <a:spcBef>
                <a:spcPts val="1050"/>
              </a:spcBef>
              <a:spcAft>
                <a:spcPct val="0"/>
              </a:spcAft>
              <a:buClr>
                <a:srgbClr val="D3002D"/>
              </a:buClr>
              <a:buSzPct val="100000"/>
              <a:buFont typeface="Wingdings" pitchFamily="2" charset="2"/>
              <a:buChar char="§"/>
              <a:defRPr sz="2200" b="0" i="0">
                <a:solidFill>
                  <a:schemeClr val="tx1"/>
                </a:solidFill>
                <a:latin typeface="Arial Rounded MT Bold" panose="020F0704030504030204" pitchFamily="34" charset="77"/>
                <a:ea typeface="+mn-ea"/>
                <a:cs typeface="+mn-cs"/>
                <a:sym typeface="Arial" panose="020B0604020202020204" pitchFamily="34" charset="0"/>
              </a:defRPr>
            </a:lvl1pPr>
            <a:lvl2pPr marL="438150" indent="-228600" algn="l" rtl="0" eaLnBrk="1" fontAlgn="base" hangingPunct="1">
              <a:spcBef>
                <a:spcPts val="9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2pPr>
            <a:lvl3pPr marL="666750" indent="-228600" algn="l" rtl="0" eaLnBrk="1" fontAlgn="base" hangingPunct="1">
              <a:spcBef>
                <a:spcPts val="80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3pPr>
            <a:lvl4pPr marL="8953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4pPr>
            <a:lvl5pPr marL="11239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5pPr>
            <a:lvl6pPr marL="13525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6pPr>
            <a:lvl7pPr marL="15811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7pPr>
            <a:lvl8pPr marL="18097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8pPr>
            <a:lvl9pPr marL="20383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9pPr>
          </a:lstStyle>
          <a:p>
            <a:pPr marL="228600" marR="0" lvl="0" indent="-228600" algn="l" defTabSz="914400" rtl="0" eaLnBrk="1" fontAlgn="base" latinLnBrk="0" hangingPunct="1">
              <a:lnSpc>
                <a:spcPct val="100000"/>
              </a:lnSpc>
              <a:spcBef>
                <a:spcPts val="1050"/>
              </a:spcBef>
              <a:spcAft>
                <a:spcPct val="0"/>
              </a:spcAft>
              <a:buClr>
                <a:srgbClr val="D3002D"/>
              </a:buClr>
              <a:buSzPct val="100000"/>
              <a:buFont typeface="Wingdings" pitchFamily="2" charset="2"/>
              <a:buChar char="§"/>
              <a:tabLst/>
              <a:defRPr/>
            </a:pPr>
            <a:r>
              <a:rPr kumimoji="0" lang="en-US" sz="2200" b="0" i="0" u="none" strike="noStrike" kern="0" cap="none" spc="0" normalizeH="0" baseline="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Old, but reliable</a:t>
            </a:r>
          </a:p>
          <a:p>
            <a:pPr marL="228600" marR="0" lvl="0" indent="-228600" algn="l" defTabSz="914400" rtl="0" eaLnBrk="1" fontAlgn="base" latinLnBrk="0" hangingPunct="1">
              <a:lnSpc>
                <a:spcPct val="100000"/>
              </a:lnSpc>
              <a:spcBef>
                <a:spcPts val="1050"/>
              </a:spcBef>
              <a:spcAft>
                <a:spcPct val="0"/>
              </a:spcAft>
              <a:buClr>
                <a:srgbClr val="D3002D"/>
              </a:buClr>
              <a:buSzPct val="100000"/>
              <a:buFont typeface="Wingdings" pitchFamily="2" charset="2"/>
              <a:buChar char="§"/>
              <a:tabLst/>
              <a:defRPr/>
            </a:pPr>
            <a:r>
              <a:rPr lang="en-US" kern="0">
                <a:solidFill>
                  <a:srgbClr val="FFFFFF"/>
                </a:solidFill>
                <a:ea typeface="ヒラギノ角ゴ ProN W3"/>
              </a:rPr>
              <a:t>Lightweight</a:t>
            </a:r>
            <a:r>
              <a:rPr kumimoji="0" lang="en-US" sz="2200" b="0" i="0" u="none" strike="noStrike" kern="0" cap="none" spc="0" normalizeH="0" baseline="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 image - Puppet has to install everything, every time</a:t>
            </a:r>
          </a:p>
        </p:txBody>
      </p:sp>
      <p:sp>
        <p:nvSpPr>
          <p:cNvPr id="8" name="Content Placeholder 2">
            <a:extLst>
              <a:ext uri="{FF2B5EF4-FFF2-40B4-BE49-F238E27FC236}">
                <a16:creationId xmlns:a16="http://schemas.microsoft.com/office/drawing/2014/main" id="{DE44500E-DC35-5549-AEDE-A55DF4FC8FF8}"/>
              </a:ext>
            </a:extLst>
          </p:cNvPr>
          <p:cNvSpPr txBox="1">
            <a:spLocks/>
          </p:cNvSpPr>
          <p:nvPr/>
        </p:nvSpPr>
        <p:spPr bwMode="auto">
          <a:xfrm>
            <a:off x="613569" y="1295401"/>
            <a:ext cx="5795469" cy="4709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lvl1pPr marL="228600" indent="-228600" algn="l" rtl="0" eaLnBrk="1" fontAlgn="base" hangingPunct="1">
              <a:spcBef>
                <a:spcPts val="1050"/>
              </a:spcBef>
              <a:spcAft>
                <a:spcPct val="0"/>
              </a:spcAft>
              <a:buClr>
                <a:srgbClr val="D3002D"/>
              </a:buClr>
              <a:buSzPct val="100000"/>
              <a:buFont typeface="Wingdings" pitchFamily="2" charset="2"/>
              <a:buChar char="§"/>
              <a:defRPr sz="2200" b="0" i="0">
                <a:solidFill>
                  <a:schemeClr val="tx1"/>
                </a:solidFill>
                <a:latin typeface="Arial Rounded MT Bold" panose="020F0704030504030204" pitchFamily="34" charset="77"/>
                <a:ea typeface="+mn-ea"/>
                <a:cs typeface="+mn-cs"/>
                <a:sym typeface="Arial" panose="020B0604020202020204" pitchFamily="34" charset="0"/>
              </a:defRPr>
            </a:lvl1pPr>
            <a:lvl2pPr marL="438150" indent="-228600" algn="l" rtl="0" eaLnBrk="1" fontAlgn="base" hangingPunct="1">
              <a:spcBef>
                <a:spcPts val="9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2pPr>
            <a:lvl3pPr marL="666750" indent="-228600" algn="l" rtl="0" eaLnBrk="1" fontAlgn="base" hangingPunct="1">
              <a:spcBef>
                <a:spcPts val="80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3pPr>
            <a:lvl4pPr marL="8953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4pPr>
            <a:lvl5pPr marL="11239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5pPr>
            <a:lvl6pPr marL="13525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6pPr>
            <a:lvl7pPr marL="15811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7pPr>
            <a:lvl8pPr marL="18097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8pPr>
            <a:lvl9pPr marL="20383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9pPr>
          </a:lstStyle>
          <a:p>
            <a:pPr marR="0" lvl="0" algn="l" defTabSz="914400" rtl="0" eaLnBrk="1" fontAlgn="base" latinLnBrk="0" hangingPunct="1">
              <a:lnSpc>
                <a:spcPct val="150000"/>
              </a:lnSpc>
              <a:spcBef>
                <a:spcPts val="1050"/>
              </a:spcBef>
              <a:spcAft>
                <a:spcPct val="0"/>
              </a:spcAft>
              <a:buClr>
                <a:srgbClr val="D3002D"/>
              </a:buClr>
              <a:buSzPct val="100000"/>
              <a:buFont typeface="Wingdings" pitchFamily="2" charset="2"/>
              <a:buChar char="q"/>
              <a:tabLst/>
              <a:defRPr/>
            </a:pPr>
            <a:r>
              <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What we already had:</a:t>
            </a:r>
          </a:p>
          <a:p>
            <a:pPr marR="0" lvl="1" algn="l" defTabSz="914400" rtl="0" eaLnBrk="1" fontAlgn="base" latinLnBrk="0" hangingPunct="1">
              <a:lnSpc>
                <a:spcPct val="150000"/>
              </a:lnSpc>
              <a:spcBef>
                <a:spcPts val="950"/>
              </a:spcBef>
              <a:spcAft>
                <a:spcPct val="0"/>
              </a:spcAft>
              <a:buClr>
                <a:srgbClr val="D3002D"/>
              </a:buClr>
              <a:buSzPct val="100000"/>
              <a:buFont typeface="Wingdings" pitchFamily="2" charset="2"/>
              <a:buChar char="§"/>
              <a:tabLst/>
              <a:defRPr/>
            </a:pPr>
            <a:r>
              <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Terraform for cloud provisioning</a:t>
            </a:r>
          </a:p>
          <a:p>
            <a:pPr marR="0" lvl="1" algn="l" defTabSz="914400" rtl="0" eaLnBrk="1" fontAlgn="base" latinLnBrk="0" hangingPunct="1">
              <a:lnSpc>
                <a:spcPct val="150000"/>
              </a:lnSpc>
              <a:spcBef>
                <a:spcPts val="950"/>
              </a:spcBef>
              <a:spcAft>
                <a:spcPct val="0"/>
              </a:spcAft>
              <a:buClr>
                <a:srgbClr val="D3002D"/>
              </a:buClr>
              <a:buSzPct val="100000"/>
              <a:buFont typeface="Wingdings" pitchFamily="2" charset="2"/>
              <a:buChar char="§"/>
              <a:tabLst/>
              <a:defRPr/>
            </a:pPr>
            <a:r>
              <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Puppet for configuration management</a:t>
            </a:r>
          </a:p>
          <a:p>
            <a:pPr marR="0" lvl="1" algn="l" defTabSz="914400" rtl="0" eaLnBrk="1" fontAlgn="base" latinLnBrk="0" hangingPunct="1">
              <a:lnSpc>
                <a:spcPct val="150000"/>
              </a:lnSpc>
              <a:spcBef>
                <a:spcPts val="950"/>
              </a:spcBef>
              <a:spcAft>
                <a:spcPct val="0"/>
              </a:spcAft>
              <a:buClr>
                <a:srgbClr val="D3002D"/>
              </a:buClr>
              <a:buSzPct val="100000"/>
              <a:buFont typeface="Wingdings" pitchFamily="2" charset="2"/>
              <a:buChar char="§"/>
              <a:tabLst/>
              <a:defRPr/>
            </a:pPr>
            <a:r>
              <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Based on Amazon Linux 2014</a:t>
            </a:r>
          </a:p>
          <a:p>
            <a:pPr marL="438150" marR="0" lvl="1" indent="-228600" algn="l" defTabSz="914400" rtl="0" eaLnBrk="1" fontAlgn="base" latinLnBrk="0" hangingPunct="1">
              <a:lnSpc>
                <a:spcPct val="150000"/>
              </a:lnSpc>
              <a:spcBef>
                <a:spcPts val="950"/>
              </a:spcBef>
              <a:spcAft>
                <a:spcPct val="0"/>
              </a:spcAft>
              <a:buClr>
                <a:srgbClr val="D3002D"/>
              </a:buClr>
              <a:buSzPct val="100000"/>
              <a:buFont typeface="Arial" panose="020B0604020202020204" pitchFamily="34" charset="0"/>
              <a:buChar char="-"/>
              <a:tabLst/>
              <a:defRPr/>
            </a:pPr>
            <a:endPar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endParaRPr>
          </a:p>
          <a:p>
            <a:pPr marL="438150" marR="0" lvl="1" indent="-228600" algn="l" defTabSz="914400" rtl="0" eaLnBrk="1" fontAlgn="base" latinLnBrk="0" hangingPunct="1">
              <a:lnSpc>
                <a:spcPct val="150000"/>
              </a:lnSpc>
              <a:spcBef>
                <a:spcPts val="950"/>
              </a:spcBef>
              <a:spcAft>
                <a:spcPct val="0"/>
              </a:spcAft>
              <a:buClr>
                <a:srgbClr val="D3002D"/>
              </a:buClr>
              <a:buSzPct val="100000"/>
              <a:buFont typeface="Arial" panose="020B0604020202020204" pitchFamily="34" charset="0"/>
              <a:buChar char="-"/>
              <a:tabLst/>
              <a:defRPr/>
            </a:pPr>
            <a:endParaRPr kumimoji="0" lang="ro-RO"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endParaRPr>
          </a:p>
          <a:p>
            <a:pPr marL="209550" marR="0" lvl="1" indent="0" algn="l" defTabSz="914400" rtl="0" eaLnBrk="1" fontAlgn="base" latinLnBrk="0" hangingPunct="1">
              <a:lnSpc>
                <a:spcPct val="150000"/>
              </a:lnSpc>
              <a:spcBef>
                <a:spcPts val="950"/>
              </a:spcBef>
              <a:spcAft>
                <a:spcPct val="0"/>
              </a:spcAft>
              <a:buClr>
                <a:srgbClr val="D3002D"/>
              </a:buClr>
              <a:buSzPct val="100000"/>
              <a:buFont typeface="Arial" panose="020B0604020202020204" pitchFamily="34" charset="0"/>
              <a:buNone/>
              <a:tabLst/>
              <a:defRPr/>
            </a:pPr>
            <a:endPar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endParaRPr>
          </a:p>
        </p:txBody>
      </p:sp>
      <p:sp>
        <p:nvSpPr>
          <p:cNvPr id="9" name="Title 1">
            <a:extLst>
              <a:ext uri="{FF2B5EF4-FFF2-40B4-BE49-F238E27FC236}">
                <a16:creationId xmlns:a16="http://schemas.microsoft.com/office/drawing/2014/main" id="{9BAB1DAC-4342-AF4F-BCDF-6B70AAA8CFEB}"/>
              </a:ext>
            </a:extLst>
          </p:cNvPr>
          <p:cNvSpPr>
            <a:spLocks noGrp="1"/>
          </p:cNvSpPr>
          <p:nvPr>
            <p:ph type="title"/>
          </p:nvPr>
        </p:nvSpPr>
        <p:spPr>
          <a:xfrm>
            <a:off x="308769" y="374041"/>
            <a:ext cx="11567319" cy="793750"/>
          </a:xfrm>
        </p:spPr>
        <p:txBody>
          <a:bodyPr/>
          <a:lstStyle/>
          <a:p>
            <a:r>
              <a:rPr lang="en-US" sz="3600"/>
              <a:t>Automation</a:t>
            </a:r>
            <a:br>
              <a:rPr lang="en-US" sz="3600"/>
            </a:br>
            <a:r>
              <a:rPr lang="en-US" sz="3000"/>
              <a:t>How?</a:t>
            </a:r>
          </a:p>
        </p:txBody>
      </p:sp>
      <p:pic>
        <p:nvPicPr>
          <p:cNvPr id="7" name="Picture 6">
            <a:extLst>
              <a:ext uri="{FF2B5EF4-FFF2-40B4-BE49-F238E27FC236}">
                <a16:creationId xmlns:a16="http://schemas.microsoft.com/office/drawing/2014/main" id="{D7C2E355-4C63-0E42-8BF1-9ACCBF337EB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120644740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a:extLst>
              <a:ext uri="{FF2B5EF4-FFF2-40B4-BE49-F238E27FC236}">
                <a16:creationId xmlns:a16="http://schemas.microsoft.com/office/drawing/2014/main" id="{FFBBEB2A-F852-114C-870A-33C8F6A58F9A}"/>
              </a:ext>
            </a:extLst>
          </p:cNvPr>
          <p:cNvSpPr/>
          <p:nvPr/>
        </p:nvSpPr>
        <p:spPr bwMode="auto">
          <a:xfrm>
            <a:off x="6820929" y="1476102"/>
            <a:ext cx="4818077" cy="2664823"/>
          </a:xfrm>
          <a:prstGeom prst="wedgeRoundRectCallout">
            <a:avLst>
              <a:gd name="adj1" fmla="val -67738"/>
              <a:gd name="adj2" fmla="val 69874"/>
              <a:gd name="adj3" fmla="val 16667"/>
            </a:avLst>
          </a:prstGeom>
          <a:solidFill>
            <a:schemeClr val="bg2"/>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o-RO" sz="11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6" name="Content Placeholder 2">
            <a:extLst>
              <a:ext uri="{FF2B5EF4-FFF2-40B4-BE49-F238E27FC236}">
                <a16:creationId xmlns:a16="http://schemas.microsoft.com/office/drawing/2014/main" id="{FE6A19FE-C724-9048-9862-2122D9BFC650}"/>
              </a:ext>
            </a:extLst>
          </p:cNvPr>
          <p:cNvSpPr txBox="1">
            <a:spLocks/>
          </p:cNvSpPr>
          <p:nvPr/>
        </p:nvSpPr>
        <p:spPr bwMode="auto">
          <a:xfrm>
            <a:off x="7111705" y="1767016"/>
            <a:ext cx="4818077" cy="29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lvl1pPr marL="228600" indent="-228600" algn="l" rtl="0" eaLnBrk="1" fontAlgn="base" hangingPunct="1">
              <a:spcBef>
                <a:spcPts val="1050"/>
              </a:spcBef>
              <a:spcAft>
                <a:spcPct val="0"/>
              </a:spcAft>
              <a:buClr>
                <a:srgbClr val="D3002D"/>
              </a:buClr>
              <a:buSzPct val="100000"/>
              <a:buFont typeface="Wingdings" pitchFamily="2" charset="2"/>
              <a:buChar char="§"/>
              <a:defRPr sz="2200" b="0" i="0">
                <a:solidFill>
                  <a:schemeClr val="tx1"/>
                </a:solidFill>
                <a:latin typeface="Arial Rounded MT Bold" panose="020F0704030504030204" pitchFamily="34" charset="77"/>
                <a:ea typeface="+mn-ea"/>
                <a:cs typeface="+mn-cs"/>
                <a:sym typeface="Arial" panose="020B0604020202020204" pitchFamily="34" charset="0"/>
              </a:defRPr>
            </a:lvl1pPr>
            <a:lvl2pPr marL="438150" indent="-228600" algn="l" rtl="0" eaLnBrk="1" fontAlgn="base" hangingPunct="1">
              <a:spcBef>
                <a:spcPts val="9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2pPr>
            <a:lvl3pPr marL="666750" indent="-228600" algn="l" rtl="0" eaLnBrk="1" fontAlgn="base" hangingPunct="1">
              <a:spcBef>
                <a:spcPts val="80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3pPr>
            <a:lvl4pPr marL="8953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4pPr>
            <a:lvl5pPr marL="11239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5pPr>
            <a:lvl6pPr marL="13525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6pPr>
            <a:lvl7pPr marL="15811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7pPr>
            <a:lvl8pPr marL="18097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8pPr>
            <a:lvl9pPr marL="20383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9pPr>
          </a:lstStyle>
          <a:p>
            <a:pPr marL="228600" marR="0" lvl="0" indent="-228600" algn="l" defTabSz="914400" rtl="0" eaLnBrk="1" fontAlgn="base" latinLnBrk="0" hangingPunct="1">
              <a:lnSpc>
                <a:spcPct val="100000"/>
              </a:lnSpc>
              <a:spcBef>
                <a:spcPts val="1050"/>
              </a:spcBef>
              <a:spcAft>
                <a:spcPct val="0"/>
              </a:spcAft>
              <a:buClr>
                <a:srgbClr val="D3002D"/>
              </a:buClr>
              <a:buSzPct val="100000"/>
              <a:buFont typeface="Wingdings" pitchFamily="2" charset="2"/>
              <a:buChar char="§"/>
              <a:tabLst/>
              <a:defRPr/>
            </a:pPr>
            <a:r>
              <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Faster bootstrap</a:t>
            </a:r>
          </a:p>
          <a:p>
            <a:pPr marL="228600" marR="0" lvl="0" indent="-228600" algn="l" defTabSz="914400" rtl="0" eaLnBrk="1" fontAlgn="base" latinLnBrk="0" hangingPunct="1">
              <a:lnSpc>
                <a:spcPct val="100000"/>
              </a:lnSpc>
              <a:spcBef>
                <a:spcPts val="1050"/>
              </a:spcBef>
              <a:spcAft>
                <a:spcPct val="0"/>
              </a:spcAft>
              <a:buClr>
                <a:srgbClr val="D3002D"/>
              </a:buClr>
              <a:buSzPct val="100000"/>
              <a:buFont typeface="Wingdings" pitchFamily="2" charset="2"/>
              <a:buChar char="§"/>
              <a:tabLst/>
              <a:defRPr/>
            </a:pPr>
            <a:r>
              <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Fewer dependencies:</a:t>
            </a:r>
          </a:p>
          <a:p>
            <a:pPr marR="0" lvl="1" algn="l" defTabSz="914400" rtl="0" eaLnBrk="1" fontAlgn="base" latinLnBrk="0" hangingPunct="1">
              <a:lnSpc>
                <a:spcPct val="100000"/>
              </a:lnSpc>
              <a:spcBef>
                <a:spcPts val="950"/>
              </a:spcBef>
              <a:spcAft>
                <a:spcPct val="0"/>
              </a:spcAft>
              <a:buClr>
                <a:srgbClr val="D3002D"/>
              </a:buClr>
              <a:buSzPct val="100000"/>
              <a:buFont typeface="Wingdings" pitchFamily="2" charset="2"/>
              <a:buChar char="§"/>
              <a:tabLst/>
              <a:defRPr/>
            </a:pPr>
            <a:r>
              <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packages</a:t>
            </a:r>
          </a:p>
          <a:p>
            <a:pPr marR="0" lvl="1" algn="l" defTabSz="914400" rtl="0" eaLnBrk="1" fontAlgn="base" latinLnBrk="0" hangingPunct="1">
              <a:lnSpc>
                <a:spcPct val="100000"/>
              </a:lnSpc>
              <a:spcBef>
                <a:spcPts val="950"/>
              </a:spcBef>
              <a:spcAft>
                <a:spcPct val="0"/>
              </a:spcAft>
              <a:buClr>
                <a:srgbClr val="D3002D"/>
              </a:buClr>
              <a:buSzPct val="100000"/>
              <a:buFont typeface="Wingdings" pitchFamily="2" charset="2"/>
              <a:buChar char="§"/>
              <a:tabLst/>
              <a:defRPr/>
            </a:pPr>
            <a:r>
              <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puppet master server</a:t>
            </a:r>
          </a:p>
          <a:p>
            <a:pPr marR="0" lvl="1" algn="l" defTabSz="914400" rtl="0" eaLnBrk="1" fontAlgn="base" latinLnBrk="0" hangingPunct="1">
              <a:lnSpc>
                <a:spcPct val="100000"/>
              </a:lnSpc>
              <a:spcBef>
                <a:spcPts val="950"/>
              </a:spcBef>
              <a:spcAft>
                <a:spcPct val="0"/>
              </a:spcAft>
              <a:buClr>
                <a:srgbClr val="D3002D"/>
              </a:buClr>
              <a:buSzPct val="100000"/>
              <a:buFont typeface="Wingdings" pitchFamily="2" charset="2"/>
              <a:buChar char="§"/>
              <a:tabLst/>
              <a:defRPr/>
            </a:pPr>
            <a:r>
              <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AWS API calls </a:t>
            </a:r>
          </a:p>
        </p:txBody>
      </p:sp>
      <p:sp>
        <p:nvSpPr>
          <p:cNvPr id="8" name="Content Placeholder 2">
            <a:extLst>
              <a:ext uri="{FF2B5EF4-FFF2-40B4-BE49-F238E27FC236}">
                <a16:creationId xmlns:a16="http://schemas.microsoft.com/office/drawing/2014/main" id="{DE44500E-DC35-5549-AEDE-A55DF4FC8FF8}"/>
              </a:ext>
            </a:extLst>
          </p:cNvPr>
          <p:cNvSpPr txBox="1">
            <a:spLocks/>
          </p:cNvSpPr>
          <p:nvPr/>
        </p:nvSpPr>
        <p:spPr bwMode="auto">
          <a:xfrm>
            <a:off x="613569" y="1295401"/>
            <a:ext cx="5795469" cy="4709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lvl1pPr marL="228600" indent="-228600" algn="l" rtl="0" eaLnBrk="1" fontAlgn="base" hangingPunct="1">
              <a:spcBef>
                <a:spcPts val="1050"/>
              </a:spcBef>
              <a:spcAft>
                <a:spcPct val="0"/>
              </a:spcAft>
              <a:buClr>
                <a:srgbClr val="D3002D"/>
              </a:buClr>
              <a:buSzPct val="100000"/>
              <a:buFont typeface="Wingdings" pitchFamily="2" charset="2"/>
              <a:buChar char="§"/>
              <a:defRPr sz="2200" b="0" i="0">
                <a:solidFill>
                  <a:schemeClr val="tx1"/>
                </a:solidFill>
                <a:latin typeface="Arial Rounded MT Bold" panose="020F0704030504030204" pitchFamily="34" charset="77"/>
                <a:ea typeface="+mn-ea"/>
                <a:cs typeface="+mn-cs"/>
                <a:sym typeface="Arial" panose="020B0604020202020204" pitchFamily="34" charset="0"/>
              </a:defRPr>
            </a:lvl1pPr>
            <a:lvl2pPr marL="438150" indent="-228600" algn="l" rtl="0" eaLnBrk="1" fontAlgn="base" hangingPunct="1">
              <a:spcBef>
                <a:spcPts val="9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2pPr>
            <a:lvl3pPr marL="666750" indent="-228600" algn="l" rtl="0" eaLnBrk="1" fontAlgn="base" hangingPunct="1">
              <a:spcBef>
                <a:spcPts val="80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3pPr>
            <a:lvl4pPr marL="8953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4pPr>
            <a:lvl5pPr marL="11239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5pPr>
            <a:lvl6pPr marL="13525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6pPr>
            <a:lvl7pPr marL="15811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7pPr>
            <a:lvl8pPr marL="18097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8pPr>
            <a:lvl9pPr marL="20383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9pPr>
          </a:lstStyle>
          <a:p>
            <a:pPr marR="0" lvl="0" algn="l" defTabSz="914400" rtl="0" eaLnBrk="1" fontAlgn="base" latinLnBrk="0" hangingPunct="1">
              <a:lnSpc>
                <a:spcPct val="150000"/>
              </a:lnSpc>
              <a:spcBef>
                <a:spcPts val="1050"/>
              </a:spcBef>
              <a:spcAft>
                <a:spcPct val="0"/>
              </a:spcAft>
              <a:buClr>
                <a:srgbClr val="D3002D"/>
              </a:buClr>
              <a:buSzPct val="100000"/>
              <a:buFont typeface="Wingdings" pitchFamily="2" charset="2"/>
              <a:buChar char="q"/>
              <a:tabLst/>
              <a:defRPr/>
            </a:pPr>
            <a:r>
              <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What we already had:</a:t>
            </a:r>
          </a:p>
          <a:p>
            <a:pPr marR="0" lvl="1" algn="l" defTabSz="914400" rtl="0" eaLnBrk="1" fontAlgn="base" latinLnBrk="0" hangingPunct="1">
              <a:lnSpc>
                <a:spcPct val="150000"/>
              </a:lnSpc>
              <a:spcBef>
                <a:spcPts val="950"/>
              </a:spcBef>
              <a:spcAft>
                <a:spcPct val="0"/>
              </a:spcAft>
              <a:buClr>
                <a:srgbClr val="D3002D"/>
              </a:buClr>
              <a:buSzPct val="100000"/>
              <a:buFont typeface="Wingdings" pitchFamily="2" charset="2"/>
              <a:buChar char="§"/>
              <a:tabLst/>
              <a:defRPr/>
            </a:pPr>
            <a:r>
              <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Terraform for cloud provisioning</a:t>
            </a:r>
          </a:p>
          <a:p>
            <a:pPr marR="0" lvl="1" algn="l" defTabSz="914400" rtl="0" eaLnBrk="1" fontAlgn="base" latinLnBrk="0" hangingPunct="1">
              <a:lnSpc>
                <a:spcPct val="150000"/>
              </a:lnSpc>
              <a:spcBef>
                <a:spcPts val="950"/>
              </a:spcBef>
              <a:spcAft>
                <a:spcPct val="0"/>
              </a:spcAft>
              <a:buClr>
                <a:srgbClr val="D3002D"/>
              </a:buClr>
              <a:buSzPct val="100000"/>
              <a:buFont typeface="Wingdings" pitchFamily="2" charset="2"/>
              <a:buChar char="§"/>
              <a:tabLst/>
              <a:defRPr/>
            </a:pPr>
            <a:r>
              <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Puppet for configuration management</a:t>
            </a:r>
          </a:p>
          <a:p>
            <a:pPr marR="0" lvl="1" algn="l" defTabSz="914400" rtl="0" eaLnBrk="1" fontAlgn="base" latinLnBrk="0" hangingPunct="1">
              <a:lnSpc>
                <a:spcPct val="150000"/>
              </a:lnSpc>
              <a:spcBef>
                <a:spcPts val="950"/>
              </a:spcBef>
              <a:spcAft>
                <a:spcPct val="0"/>
              </a:spcAft>
              <a:buClr>
                <a:srgbClr val="D3002D"/>
              </a:buClr>
              <a:buSzPct val="100000"/>
              <a:buFont typeface="Wingdings" pitchFamily="2" charset="2"/>
              <a:buChar char="§"/>
              <a:tabLst/>
              <a:defRPr/>
            </a:pPr>
            <a:r>
              <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Based on Amazon Linux 2014</a:t>
            </a:r>
          </a:p>
          <a:p>
            <a:pPr marR="0" lvl="0" algn="l" defTabSz="914400" rtl="0" eaLnBrk="1" fontAlgn="base" latinLnBrk="0" hangingPunct="1">
              <a:lnSpc>
                <a:spcPct val="150000"/>
              </a:lnSpc>
              <a:spcBef>
                <a:spcPts val="1050"/>
              </a:spcBef>
              <a:spcAft>
                <a:spcPct val="0"/>
              </a:spcAft>
              <a:buClr>
                <a:srgbClr val="D3002D"/>
              </a:buClr>
              <a:buSzPct val="100000"/>
              <a:buFont typeface="Wingdings" pitchFamily="2" charset="2"/>
              <a:buChar char="q"/>
              <a:tabLst/>
              <a:defRPr/>
            </a:pPr>
            <a:r>
              <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What we didn’t have:</a:t>
            </a:r>
          </a:p>
          <a:p>
            <a:pPr marR="0" lvl="1" algn="l" defTabSz="914400" rtl="0" eaLnBrk="1" fontAlgn="base" latinLnBrk="0" hangingPunct="1">
              <a:lnSpc>
                <a:spcPct val="150000"/>
              </a:lnSpc>
              <a:spcBef>
                <a:spcPts val="950"/>
              </a:spcBef>
              <a:spcAft>
                <a:spcPct val="0"/>
              </a:spcAft>
              <a:buClr>
                <a:srgbClr val="D3002D"/>
              </a:buClr>
              <a:buSzPct val="100000"/>
              <a:buFont typeface="Wingdings" pitchFamily="2" charset="2"/>
              <a:buChar char="§"/>
              <a:tabLst/>
              <a:defRPr/>
            </a:pPr>
            <a:r>
              <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pre-backed AMI</a:t>
            </a:r>
          </a:p>
          <a:p>
            <a:pPr marL="438150" marR="0" lvl="1" indent="-228600" algn="l" defTabSz="914400" rtl="0" eaLnBrk="1" fontAlgn="base" latinLnBrk="0" hangingPunct="1">
              <a:lnSpc>
                <a:spcPct val="150000"/>
              </a:lnSpc>
              <a:spcBef>
                <a:spcPts val="950"/>
              </a:spcBef>
              <a:spcAft>
                <a:spcPct val="0"/>
              </a:spcAft>
              <a:buClr>
                <a:srgbClr val="D3002D"/>
              </a:buClr>
              <a:buSzPct val="100000"/>
              <a:buFont typeface="Arial" panose="020B0604020202020204" pitchFamily="34" charset="0"/>
              <a:buChar char="-"/>
              <a:tabLst/>
              <a:defRPr/>
            </a:pPr>
            <a:endPar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endParaRPr>
          </a:p>
          <a:p>
            <a:pPr marL="438150" marR="0" lvl="1" indent="-228600" algn="l" defTabSz="914400" rtl="0" eaLnBrk="1" fontAlgn="base" latinLnBrk="0" hangingPunct="1">
              <a:lnSpc>
                <a:spcPct val="150000"/>
              </a:lnSpc>
              <a:spcBef>
                <a:spcPts val="950"/>
              </a:spcBef>
              <a:spcAft>
                <a:spcPct val="0"/>
              </a:spcAft>
              <a:buClr>
                <a:srgbClr val="D3002D"/>
              </a:buClr>
              <a:buSzPct val="100000"/>
              <a:buFont typeface="Arial" panose="020B0604020202020204" pitchFamily="34" charset="0"/>
              <a:buChar char="-"/>
              <a:tabLst/>
              <a:defRPr/>
            </a:pPr>
            <a:endPar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endParaRPr>
          </a:p>
          <a:p>
            <a:pPr marL="438150" marR="0" lvl="1" indent="-228600" algn="l" defTabSz="914400" rtl="0" eaLnBrk="1" fontAlgn="base" latinLnBrk="0" hangingPunct="1">
              <a:lnSpc>
                <a:spcPct val="150000"/>
              </a:lnSpc>
              <a:spcBef>
                <a:spcPts val="950"/>
              </a:spcBef>
              <a:spcAft>
                <a:spcPct val="0"/>
              </a:spcAft>
              <a:buClr>
                <a:srgbClr val="D3002D"/>
              </a:buClr>
              <a:buSzPct val="100000"/>
              <a:buFont typeface="Arial" panose="020B0604020202020204" pitchFamily="34" charset="0"/>
              <a:buChar char="-"/>
              <a:tabLst/>
              <a:defRPr/>
            </a:pPr>
            <a:endParaRPr kumimoji="0" lang="ro-RO"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endParaRPr>
          </a:p>
          <a:p>
            <a:pPr marL="209550" marR="0" lvl="1" indent="0" algn="l" defTabSz="914400" rtl="0" eaLnBrk="1" fontAlgn="base" latinLnBrk="0" hangingPunct="1">
              <a:lnSpc>
                <a:spcPct val="150000"/>
              </a:lnSpc>
              <a:spcBef>
                <a:spcPts val="950"/>
              </a:spcBef>
              <a:spcAft>
                <a:spcPct val="0"/>
              </a:spcAft>
              <a:buClr>
                <a:srgbClr val="D3002D"/>
              </a:buClr>
              <a:buSzPct val="100000"/>
              <a:buFont typeface="Arial" panose="020B0604020202020204" pitchFamily="34" charset="0"/>
              <a:buNone/>
              <a:tabLst/>
              <a:defRPr/>
            </a:pPr>
            <a:endPar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endParaRPr>
          </a:p>
        </p:txBody>
      </p:sp>
      <p:sp>
        <p:nvSpPr>
          <p:cNvPr id="9" name="Title 1">
            <a:extLst>
              <a:ext uri="{FF2B5EF4-FFF2-40B4-BE49-F238E27FC236}">
                <a16:creationId xmlns:a16="http://schemas.microsoft.com/office/drawing/2014/main" id="{A5AD1B9D-8823-B640-B265-7535ADD529E9}"/>
              </a:ext>
            </a:extLst>
          </p:cNvPr>
          <p:cNvSpPr>
            <a:spLocks noGrp="1"/>
          </p:cNvSpPr>
          <p:nvPr>
            <p:ph type="title"/>
          </p:nvPr>
        </p:nvSpPr>
        <p:spPr>
          <a:xfrm>
            <a:off x="308769" y="374041"/>
            <a:ext cx="11567319" cy="793750"/>
          </a:xfrm>
        </p:spPr>
        <p:txBody>
          <a:bodyPr/>
          <a:lstStyle/>
          <a:p>
            <a:r>
              <a:rPr lang="en-US" sz="3600"/>
              <a:t>Automation</a:t>
            </a:r>
            <a:br>
              <a:rPr lang="en-US" sz="3600"/>
            </a:br>
            <a:r>
              <a:rPr lang="en-US" sz="3000"/>
              <a:t>How?</a:t>
            </a:r>
          </a:p>
        </p:txBody>
      </p:sp>
      <p:pic>
        <p:nvPicPr>
          <p:cNvPr id="7" name="Picture 6">
            <a:extLst>
              <a:ext uri="{FF2B5EF4-FFF2-40B4-BE49-F238E27FC236}">
                <a16:creationId xmlns:a16="http://schemas.microsoft.com/office/drawing/2014/main" id="{7536F8F9-C6B7-5641-A0A9-92F93FAC1B8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226847056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E44500E-DC35-5549-AEDE-A55DF4FC8FF8}"/>
              </a:ext>
            </a:extLst>
          </p:cNvPr>
          <p:cNvSpPr txBox="1">
            <a:spLocks/>
          </p:cNvSpPr>
          <p:nvPr/>
        </p:nvSpPr>
        <p:spPr bwMode="auto">
          <a:xfrm>
            <a:off x="613569" y="1295401"/>
            <a:ext cx="5795469" cy="4709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lvl1pPr marL="228600" indent="-228600" algn="l" rtl="0" eaLnBrk="1" fontAlgn="base" hangingPunct="1">
              <a:spcBef>
                <a:spcPts val="1050"/>
              </a:spcBef>
              <a:spcAft>
                <a:spcPct val="0"/>
              </a:spcAft>
              <a:buClr>
                <a:srgbClr val="D3002D"/>
              </a:buClr>
              <a:buSzPct val="100000"/>
              <a:buFont typeface="Wingdings" pitchFamily="2" charset="2"/>
              <a:buChar char="§"/>
              <a:defRPr sz="2200" b="0" i="0">
                <a:solidFill>
                  <a:schemeClr val="tx1"/>
                </a:solidFill>
                <a:latin typeface="Arial Rounded MT Bold" panose="020F0704030504030204" pitchFamily="34" charset="77"/>
                <a:ea typeface="+mn-ea"/>
                <a:cs typeface="+mn-cs"/>
                <a:sym typeface="Arial" panose="020B0604020202020204" pitchFamily="34" charset="0"/>
              </a:defRPr>
            </a:lvl1pPr>
            <a:lvl2pPr marL="438150" indent="-228600" algn="l" rtl="0" eaLnBrk="1" fontAlgn="base" hangingPunct="1">
              <a:spcBef>
                <a:spcPts val="9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2pPr>
            <a:lvl3pPr marL="666750" indent="-228600" algn="l" rtl="0" eaLnBrk="1" fontAlgn="base" hangingPunct="1">
              <a:spcBef>
                <a:spcPts val="80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3pPr>
            <a:lvl4pPr marL="8953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4pPr>
            <a:lvl5pPr marL="11239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5pPr>
            <a:lvl6pPr marL="13525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6pPr>
            <a:lvl7pPr marL="15811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7pPr>
            <a:lvl8pPr marL="18097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8pPr>
            <a:lvl9pPr marL="20383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9pPr>
          </a:lstStyle>
          <a:p>
            <a:pPr marR="0" lvl="0" algn="l" defTabSz="914400" rtl="0" eaLnBrk="1" fontAlgn="base" latinLnBrk="0" hangingPunct="1">
              <a:lnSpc>
                <a:spcPct val="150000"/>
              </a:lnSpc>
              <a:spcBef>
                <a:spcPts val="1050"/>
              </a:spcBef>
              <a:spcAft>
                <a:spcPct val="0"/>
              </a:spcAft>
              <a:buClr>
                <a:srgbClr val="D3002D"/>
              </a:buClr>
              <a:buSzPct val="100000"/>
              <a:buFont typeface="Wingdings" pitchFamily="2" charset="2"/>
              <a:buChar char="q"/>
              <a:tabLst/>
              <a:defRPr/>
            </a:pPr>
            <a:r>
              <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What we already had:</a:t>
            </a:r>
          </a:p>
          <a:p>
            <a:pPr marR="0" lvl="1" algn="l" defTabSz="914400" rtl="0" eaLnBrk="1" fontAlgn="base" latinLnBrk="0" hangingPunct="1">
              <a:lnSpc>
                <a:spcPct val="150000"/>
              </a:lnSpc>
              <a:spcBef>
                <a:spcPts val="950"/>
              </a:spcBef>
              <a:spcAft>
                <a:spcPct val="0"/>
              </a:spcAft>
              <a:buClr>
                <a:srgbClr val="D3002D"/>
              </a:buClr>
              <a:buSzPct val="100000"/>
              <a:buFont typeface="Wingdings" pitchFamily="2" charset="2"/>
              <a:buChar char="§"/>
              <a:tabLst/>
              <a:defRPr/>
            </a:pPr>
            <a:r>
              <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Terraform for cloud provisioning</a:t>
            </a:r>
          </a:p>
          <a:p>
            <a:pPr marR="0" lvl="1" algn="l" defTabSz="914400" rtl="0" eaLnBrk="1" fontAlgn="base" latinLnBrk="0" hangingPunct="1">
              <a:lnSpc>
                <a:spcPct val="150000"/>
              </a:lnSpc>
              <a:spcBef>
                <a:spcPts val="950"/>
              </a:spcBef>
              <a:spcAft>
                <a:spcPct val="0"/>
              </a:spcAft>
              <a:buClr>
                <a:srgbClr val="D3002D"/>
              </a:buClr>
              <a:buSzPct val="100000"/>
              <a:buFont typeface="Wingdings" pitchFamily="2" charset="2"/>
              <a:buChar char="§"/>
              <a:tabLst/>
              <a:defRPr/>
            </a:pPr>
            <a:r>
              <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Puppet for configuration management</a:t>
            </a:r>
          </a:p>
          <a:p>
            <a:pPr marR="0" lvl="1" algn="l" defTabSz="914400" rtl="0" eaLnBrk="1" fontAlgn="base" latinLnBrk="0" hangingPunct="1">
              <a:lnSpc>
                <a:spcPct val="150000"/>
              </a:lnSpc>
              <a:spcBef>
                <a:spcPts val="950"/>
              </a:spcBef>
              <a:spcAft>
                <a:spcPct val="0"/>
              </a:spcAft>
              <a:buClr>
                <a:srgbClr val="D3002D"/>
              </a:buClr>
              <a:buSzPct val="100000"/>
              <a:buFont typeface="Wingdings" pitchFamily="2" charset="2"/>
              <a:buChar char="§"/>
              <a:tabLst/>
              <a:defRPr/>
            </a:pPr>
            <a:r>
              <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Based on Amazon Linux 2014</a:t>
            </a:r>
          </a:p>
          <a:p>
            <a:pPr marR="0" lvl="0" algn="l" defTabSz="914400" rtl="0" eaLnBrk="1" fontAlgn="base" latinLnBrk="0" hangingPunct="1">
              <a:lnSpc>
                <a:spcPct val="150000"/>
              </a:lnSpc>
              <a:spcBef>
                <a:spcPts val="1050"/>
              </a:spcBef>
              <a:spcAft>
                <a:spcPct val="0"/>
              </a:spcAft>
              <a:buClr>
                <a:srgbClr val="D3002D"/>
              </a:buClr>
              <a:buSzPct val="100000"/>
              <a:buFont typeface="Wingdings" pitchFamily="2" charset="2"/>
              <a:buChar char="q"/>
              <a:tabLst/>
              <a:defRPr/>
            </a:pPr>
            <a:r>
              <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What we didn’t have:</a:t>
            </a:r>
          </a:p>
          <a:p>
            <a:pPr marR="0" lvl="1" algn="l" defTabSz="914400" rtl="0" eaLnBrk="1" fontAlgn="base" latinLnBrk="0" hangingPunct="1">
              <a:lnSpc>
                <a:spcPct val="150000"/>
              </a:lnSpc>
              <a:spcBef>
                <a:spcPts val="950"/>
              </a:spcBef>
              <a:spcAft>
                <a:spcPct val="0"/>
              </a:spcAft>
              <a:buClr>
                <a:srgbClr val="D3002D"/>
              </a:buClr>
              <a:buSzPct val="100000"/>
              <a:buFont typeface="Wingdings" pitchFamily="2" charset="2"/>
              <a:buChar char="§"/>
              <a:tabLst/>
              <a:defRPr/>
            </a:pPr>
            <a:r>
              <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pre-backed AMI</a:t>
            </a:r>
          </a:p>
          <a:p>
            <a:pPr marR="0" lvl="1" algn="l" defTabSz="914400" rtl="0" eaLnBrk="1" fontAlgn="base" latinLnBrk="0" hangingPunct="1">
              <a:lnSpc>
                <a:spcPct val="150000"/>
              </a:lnSpc>
              <a:spcBef>
                <a:spcPts val="950"/>
              </a:spcBef>
              <a:spcAft>
                <a:spcPct val="0"/>
              </a:spcAft>
              <a:buClr>
                <a:srgbClr val="D3002D"/>
              </a:buClr>
              <a:buSzPct val="100000"/>
              <a:buFont typeface="Wingdings" pitchFamily="2" charset="2"/>
              <a:buChar char="§"/>
              <a:tabLst/>
              <a:defRPr/>
            </a:pPr>
            <a:r>
              <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Cassandra 3 support in puppet</a:t>
            </a:r>
          </a:p>
          <a:p>
            <a:pPr marL="438150" marR="0" lvl="1" indent="-228600" algn="l" defTabSz="914400" rtl="0" eaLnBrk="1" fontAlgn="base" latinLnBrk="0" hangingPunct="1">
              <a:lnSpc>
                <a:spcPct val="150000"/>
              </a:lnSpc>
              <a:spcBef>
                <a:spcPts val="950"/>
              </a:spcBef>
              <a:spcAft>
                <a:spcPct val="0"/>
              </a:spcAft>
              <a:buClr>
                <a:srgbClr val="D3002D"/>
              </a:buClr>
              <a:buSzPct val="100000"/>
              <a:buFont typeface="Arial" panose="020B0604020202020204" pitchFamily="34" charset="0"/>
              <a:buChar char="-"/>
              <a:tabLst/>
              <a:defRPr/>
            </a:pPr>
            <a:endPar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endParaRPr>
          </a:p>
          <a:p>
            <a:pPr marL="438150" marR="0" lvl="1" indent="-228600" algn="l" defTabSz="914400" rtl="0" eaLnBrk="1" fontAlgn="base" latinLnBrk="0" hangingPunct="1">
              <a:lnSpc>
                <a:spcPct val="150000"/>
              </a:lnSpc>
              <a:spcBef>
                <a:spcPts val="950"/>
              </a:spcBef>
              <a:spcAft>
                <a:spcPct val="0"/>
              </a:spcAft>
              <a:buClr>
                <a:srgbClr val="D3002D"/>
              </a:buClr>
              <a:buSzPct val="100000"/>
              <a:buFont typeface="Arial" panose="020B0604020202020204" pitchFamily="34" charset="0"/>
              <a:buChar char="-"/>
              <a:tabLst/>
              <a:defRPr/>
            </a:pPr>
            <a:endPar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endParaRPr>
          </a:p>
          <a:p>
            <a:pPr marL="438150" marR="0" lvl="1" indent="-228600" algn="l" defTabSz="914400" rtl="0" eaLnBrk="1" fontAlgn="base" latinLnBrk="0" hangingPunct="1">
              <a:lnSpc>
                <a:spcPct val="150000"/>
              </a:lnSpc>
              <a:spcBef>
                <a:spcPts val="950"/>
              </a:spcBef>
              <a:spcAft>
                <a:spcPct val="0"/>
              </a:spcAft>
              <a:buClr>
                <a:srgbClr val="D3002D"/>
              </a:buClr>
              <a:buSzPct val="100000"/>
              <a:buFont typeface="Arial" panose="020B0604020202020204" pitchFamily="34" charset="0"/>
              <a:buChar char="-"/>
              <a:tabLst/>
              <a:defRPr/>
            </a:pPr>
            <a:endPar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endParaRPr>
          </a:p>
          <a:p>
            <a:pPr marL="438150" marR="0" lvl="1" indent="-228600" algn="l" defTabSz="914400" rtl="0" eaLnBrk="1" fontAlgn="base" latinLnBrk="0" hangingPunct="1">
              <a:lnSpc>
                <a:spcPct val="150000"/>
              </a:lnSpc>
              <a:spcBef>
                <a:spcPts val="950"/>
              </a:spcBef>
              <a:spcAft>
                <a:spcPct val="0"/>
              </a:spcAft>
              <a:buClr>
                <a:srgbClr val="D3002D"/>
              </a:buClr>
              <a:buSzPct val="100000"/>
              <a:buFont typeface="Arial" panose="020B0604020202020204" pitchFamily="34" charset="0"/>
              <a:buChar char="-"/>
              <a:tabLst/>
              <a:defRPr/>
            </a:pPr>
            <a:endParaRPr kumimoji="0" lang="ro-RO"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endParaRPr>
          </a:p>
          <a:p>
            <a:pPr marL="209550" marR="0" lvl="1" indent="0" algn="l" defTabSz="914400" rtl="0" eaLnBrk="1" fontAlgn="base" latinLnBrk="0" hangingPunct="1">
              <a:lnSpc>
                <a:spcPct val="150000"/>
              </a:lnSpc>
              <a:spcBef>
                <a:spcPts val="950"/>
              </a:spcBef>
              <a:spcAft>
                <a:spcPct val="0"/>
              </a:spcAft>
              <a:buClr>
                <a:srgbClr val="D3002D"/>
              </a:buClr>
              <a:buSzPct val="100000"/>
              <a:buFont typeface="Arial" panose="020B0604020202020204" pitchFamily="34" charset="0"/>
              <a:buNone/>
              <a:tabLst/>
              <a:defRPr/>
            </a:pPr>
            <a:endPar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endParaRPr>
          </a:p>
        </p:txBody>
      </p:sp>
      <p:sp>
        <p:nvSpPr>
          <p:cNvPr id="7" name="Title 1">
            <a:extLst>
              <a:ext uri="{FF2B5EF4-FFF2-40B4-BE49-F238E27FC236}">
                <a16:creationId xmlns:a16="http://schemas.microsoft.com/office/drawing/2014/main" id="{83EC9B55-2019-0043-81E9-92A808190955}"/>
              </a:ext>
            </a:extLst>
          </p:cNvPr>
          <p:cNvSpPr>
            <a:spLocks noGrp="1"/>
          </p:cNvSpPr>
          <p:nvPr>
            <p:ph type="title"/>
          </p:nvPr>
        </p:nvSpPr>
        <p:spPr>
          <a:xfrm>
            <a:off x="308769" y="374041"/>
            <a:ext cx="11567319" cy="793750"/>
          </a:xfrm>
        </p:spPr>
        <p:txBody>
          <a:bodyPr/>
          <a:lstStyle/>
          <a:p>
            <a:r>
              <a:rPr lang="en-US" sz="3600"/>
              <a:t>Automation</a:t>
            </a:r>
            <a:br>
              <a:rPr lang="en-US" sz="3600"/>
            </a:br>
            <a:r>
              <a:rPr lang="en-US" sz="3000"/>
              <a:t>How?</a:t>
            </a:r>
          </a:p>
        </p:txBody>
      </p:sp>
      <p:pic>
        <p:nvPicPr>
          <p:cNvPr id="4" name="Picture 3">
            <a:extLst>
              <a:ext uri="{FF2B5EF4-FFF2-40B4-BE49-F238E27FC236}">
                <a16:creationId xmlns:a16="http://schemas.microsoft.com/office/drawing/2014/main" id="{18B39578-08B3-864C-8A3B-0C962880E5B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316240896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a:extLst>
              <a:ext uri="{FF2B5EF4-FFF2-40B4-BE49-F238E27FC236}">
                <a16:creationId xmlns:a16="http://schemas.microsoft.com/office/drawing/2014/main" id="{FFBBEB2A-F852-114C-870A-33C8F6A58F9A}"/>
              </a:ext>
            </a:extLst>
          </p:cNvPr>
          <p:cNvSpPr/>
          <p:nvPr/>
        </p:nvSpPr>
        <p:spPr bwMode="auto">
          <a:xfrm>
            <a:off x="6820929" y="1476102"/>
            <a:ext cx="4818077" cy="2664823"/>
          </a:xfrm>
          <a:prstGeom prst="wedgeRoundRectCallout">
            <a:avLst>
              <a:gd name="adj1" fmla="val -55808"/>
              <a:gd name="adj2" fmla="val 106149"/>
              <a:gd name="adj3" fmla="val 16667"/>
            </a:avLst>
          </a:prstGeom>
          <a:solidFill>
            <a:schemeClr val="bg2"/>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o-RO" sz="11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6" name="Content Placeholder 2">
            <a:extLst>
              <a:ext uri="{FF2B5EF4-FFF2-40B4-BE49-F238E27FC236}">
                <a16:creationId xmlns:a16="http://schemas.microsoft.com/office/drawing/2014/main" id="{FE6A19FE-C724-9048-9862-2122D9BFC650}"/>
              </a:ext>
            </a:extLst>
          </p:cNvPr>
          <p:cNvSpPr txBox="1">
            <a:spLocks/>
          </p:cNvSpPr>
          <p:nvPr/>
        </p:nvSpPr>
        <p:spPr bwMode="auto">
          <a:xfrm>
            <a:off x="7028761" y="1767016"/>
            <a:ext cx="4610245" cy="29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lvl1pPr marL="228600" indent="-228600" algn="l" rtl="0" eaLnBrk="1" fontAlgn="base" hangingPunct="1">
              <a:spcBef>
                <a:spcPts val="1050"/>
              </a:spcBef>
              <a:spcAft>
                <a:spcPct val="0"/>
              </a:spcAft>
              <a:buClr>
                <a:srgbClr val="D3002D"/>
              </a:buClr>
              <a:buSzPct val="100000"/>
              <a:buFont typeface="Wingdings" pitchFamily="2" charset="2"/>
              <a:buChar char="§"/>
              <a:defRPr sz="2200" b="0" i="0">
                <a:solidFill>
                  <a:schemeClr val="tx1"/>
                </a:solidFill>
                <a:latin typeface="Arial Rounded MT Bold" panose="020F0704030504030204" pitchFamily="34" charset="77"/>
                <a:ea typeface="+mn-ea"/>
                <a:cs typeface="+mn-cs"/>
                <a:sym typeface="Arial" panose="020B0604020202020204" pitchFamily="34" charset="0"/>
              </a:defRPr>
            </a:lvl1pPr>
            <a:lvl2pPr marL="438150" indent="-228600" algn="l" rtl="0" eaLnBrk="1" fontAlgn="base" hangingPunct="1">
              <a:spcBef>
                <a:spcPts val="9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2pPr>
            <a:lvl3pPr marL="666750" indent="-228600" algn="l" rtl="0" eaLnBrk="1" fontAlgn="base" hangingPunct="1">
              <a:spcBef>
                <a:spcPts val="80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3pPr>
            <a:lvl4pPr marL="8953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4pPr>
            <a:lvl5pPr marL="11239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5pPr>
            <a:lvl6pPr marL="13525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6pPr>
            <a:lvl7pPr marL="15811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7pPr>
            <a:lvl8pPr marL="18097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8pPr>
            <a:lvl9pPr marL="20383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9pPr>
          </a:lstStyle>
          <a:p>
            <a:pPr marL="0" marR="0" lvl="0" indent="0" algn="l" defTabSz="914400" rtl="0" eaLnBrk="1" fontAlgn="base" latinLnBrk="0" hangingPunct="1">
              <a:lnSpc>
                <a:spcPct val="100000"/>
              </a:lnSpc>
              <a:spcBef>
                <a:spcPts val="1050"/>
              </a:spcBef>
              <a:spcAft>
                <a:spcPct val="0"/>
              </a:spcAft>
              <a:buClr>
                <a:srgbClr val="D3002D"/>
              </a:buClr>
              <a:buSzPct val="100000"/>
              <a:buNone/>
              <a:tabLst/>
              <a:defRPr/>
            </a:pPr>
            <a:r>
              <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Steps:</a:t>
            </a:r>
          </a:p>
          <a:p>
            <a:pPr marL="666750" marR="0" lvl="1" indent="-457200" algn="l" defTabSz="914400" rtl="0" eaLnBrk="1" fontAlgn="base" latinLnBrk="0" hangingPunct="1">
              <a:lnSpc>
                <a:spcPct val="100000"/>
              </a:lnSpc>
              <a:spcBef>
                <a:spcPts val="950"/>
              </a:spcBef>
              <a:spcAft>
                <a:spcPct val="0"/>
              </a:spcAft>
              <a:buClr>
                <a:srgbClr val="D3002D"/>
              </a:buClr>
              <a:buSzPct val="100000"/>
              <a:buFont typeface="+mj-lt"/>
              <a:buAutoNum type="arabicPeriod"/>
              <a:tabLst/>
              <a:defRPr/>
            </a:pPr>
            <a:r>
              <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Manually join seed nodes</a:t>
            </a:r>
          </a:p>
          <a:p>
            <a:pPr marL="666750" marR="0" lvl="1" indent="-457200" algn="l" defTabSz="914400" rtl="0" eaLnBrk="1" fontAlgn="base" latinLnBrk="0" hangingPunct="1">
              <a:lnSpc>
                <a:spcPct val="100000"/>
              </a:lnSpc>
              <a:spcBef>
                <a:spcPts val="950"/>
              </a:spcBef>
              <a:spcAft>
                <a:spcPct val="0"/>
              </a:spcAft>
              <a:buClr>
                <a:srgbClr val="D3002D"/>
              </a:buClr>
              <a:buSzPct val="100000"/>
              <a:buFont typeface="+mj-lt"/>
              <a:buAutoNum type="arabicPeriod"/>
              <a:tabLst/>
              <a:defRPr/>
            </a:pPr>
            <a:r>
              <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Manually create tables</a:t>
            </a:r>
          </a:p>
          <a:p>
            <a:pPr marL="666750" marR="0" lvl="1" indent="-457200" algn="l" defTabSz="914400" rtl="0" eaLnBrk="1" fontAlgn="base" latinLnBrk="0" hangingPunct="1">
              <a:lnSpc>
                <a:spcPct val="100000"/>
              </a:lnSpc>
              <a:spcBef>
                <a:spcPts val="950"/>
              </a:spcBef>
              <a:spcAft>
                <a:spcPct val="0"/>
              </a:spcAft>
              <a:buClr>
                <a:srgbClr val="D3002D"/>
              </a:buClr>
              <a:buSzPct val="100000"/>
              <a:buFont typeface="+mj-lt"/>
              <a:buAutoNum type="arabicPeriod"/>
              <a:tabLst/>
              <a:defRPr/>
            </a:pPr>
            <a:r>
              <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Start ansible playbook to join the other nodes</a:t>
            </a:r>
          </a:p>
          <a:p>
            <a:pPr marL="228600" marR="0" lvl="0" indent="-228600" algn="l" defTabSz="914400" rtl="0" eaLnBrk="1" fontAlgn="base" latinLnBrk="0" hangingPunct="1">
              <a:lnSpc>
                <a:spcPct val="100000"/>
              </a:lnSpc>
              <a:spcBef>
                <a:spcPts val="1050"/>
              </a:spcBef>
              <a:spcAft>
                <a:spcPct val="0"/>
              </a:spcAft>
              <a:buClr>
                <a:srgbClr val="D3002D"/>
              </a:buClr>
              <a:buSzPct val="100000"/>
              <a:buFont typeface="Wingdings" pitchFamily="2" charset="2"/>
              <a:buChar char="§"/>
              <a:tabLst/>
              <a:defRPr/>
            </a:pPr>
            <a:endPar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endParaRPr>
          </a:p>
          <a:p>
            <a:pPr marL="228600" marR="0" lvl="0" indent="-228600" algn="l" defTabSz="914400" rtl="0" eaLnBrk="1" fontAlgn="base" latinLnBrk="0" hangingPunct="1">
              <a:lnSpc>
                <a:spcPct val="100000"/>
              </a:lnSpc>
              <a:spcBef>
                <a:spcPts val="1050"/>
              </a:spcBef>
              <a:spcAft>
                <a:spcPct val="0"/>
              </a:spcAft>
              <a:buClr>
                <a:srgbClr val="D3002D"/>
              </a:buClr>
              <a:buSzPct val="100000"/>
              <a:buFont typeface="Wingdings" pitchFamily="2" charset="2"/>
              <a:buChar char="§"/>
              <a:tabLst/>
              <a:defRPr/>
            </a:pPr>
            <a:endPar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endParaRPr>
          </a:p>
          <a:p>
            <a:pPr marL="228600" marR="0" lvl="0" indent="-228600" algn="l" defTabSz="914400" rtl="0" eaLnBrk="1" fontAlgn="base" latinLnBrk="0" hangingPunct="1">
              <a:lnSpc>
                <a:spcPct val="100000"/>
              </a:lnSpc>
              <a:spcBef>
                <a:spcPts val="1050"/>
              </a:spcBef>
              <a:spcAft>
                <a:spcPct val="0"/>
              </a:spcAft>
              <a:buClr>
                <a:srgbClr val="D3002D"/>
              </a:buClr>
              <a:buSzPct val="100000"/>
              <a:buFont typeface="Wingdings" pitchFamily="2" charset="2"/>
              <a:buChar char="§"/>
              <a:tabLst/>
              <a:defRPr/>
            </a:pPr>
            <a:endPar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endParaRPr>
          </a:p>
          <a:p>
            <a:pPr marL="228600" marR="0" lvl="0" indent="-228600" algn="l" defTabSz="914400" rtl="0" eaLnBrk="1" fontAlgn="base" latinLnBrk="0" hangingPunct="1">
              <a:lnSpc>
                <a:spcPct val="100000"/>
              </a:lnSpc>
              <a:spcBef>
                <a:spcPts val="1050"/>
              </a:spcBef>
              <a:spcAft>
                <a:spcPct val="0"/>
              </a:spcAft>
              <a:buClr>
                <a:srgbClr val="D3002D"/>
              </a:buClr>
              <a:buSzPct val="100000"/>
              <a:buFont typeface="Wingdings" pitchFamily="2" charset="2"/>
              <a:buChar char="§"/>
              <a:tabLst/>
              <a:defRPr/>
            </a:pPr>
            <a:endPar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endParaRPr>
          </a:p>
        </p:txBody>
      </p:sp>
      <p:sp>
        <p:nvSpPr>
          <p:cNvPr id="8" name="Content Placeholder 2">
            <a:extLst>
              <a:ext uri="{FF2B5EF4-FFF2-40B4-BE49-F238E27FC236}">
                <a16:creationId xmlns:a16="http://schemas.microsoft.com/office/drawing/2014/main" id="{DE44500E-DC35-5549-AEDE-A55DF4FC8FF8}"/>
              </a:ext>
            </a:extLst>
          </p:cNvPr>
          <p:cNvSpPr txBox="1">
            <a:spLocks/>
          </p:cNvSpPr>
          <p:nvPr/>
        </p:nvSpPr>
        <p:spPr bwMode="auto">
          <a:xfrm>
            <a:off x="613569" y="1295401"/>
            <a:ext cx="5795469" cy="4709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lvl1pPr marL="228600" indent="-228600" algn="l" rtl="0" eaLnBrk="1" fontAlgn="base" hangingPunct="1">
              <a:spcBef>
                <a:spcPts val="1050"/>
              </a:spcBef>
              <a:spcAft>
                <a:spcPct val="0"/>
              </a:spcAft>
              <a:buClr>
                <a:srgbClr val="D3002D"/>
              </a:buClr>
              <a:buSzPct val="100000"/>
              <a:buFont typeface="Wingdings" pitchFamily="2" charset="2"/>
              <a:buChar char="§"/>
              <a:defRPr sz="2200" b="0" i="0">
                <a:solidFill>
                  <a:schemeClr val="tx1"/>
                </a:solidFill>
                <a:latin typeface="Arial Rounded MT Bold" panose="020F0704030504030204" pitchFamily="34" charset="77"/>
                <a:ea typeface="+mn-ea"/>
                <a:cs typeface="+mn-cs"/>
                <a:sym typeface="Arial" panose="020B0604020202020204" pitchFamily="34" charset="0"/>
              </a:defRPr>
            </a:lvl1pPr>
            <a:lvl2pPr marL="438150" indent="-228600" algn="l" rtl="0" eaLnBrk="1" fontAlgn="base" hangingPunct="1">
              <a:spcBef>
                <a:spcPts val="9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2pPr>
            <a:lvl3pPr marL="666750" indent="-228600" algn="l" rtl="0" eaLnBrk="1" fontAlgn="base" hangingPunct="1">
              <a:spcBef>
                <a:spcPts val="80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3pPr>
            <a:lvl4pPr marL="8953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4pPr>
            <a:lvl5pPr marL="11239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5pPr>
            <a:lvl6pPr marL="13525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6pPr>
            <a:lvl7pPr marL="15811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7pPr>
            <a:lvl8pPr marL="18097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8pPr>
            <a:lvl9pPr marL="20383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9pPr>
          </a:lstStyle>
          <a:p>
            <a:pPr marR="0" lvl="0" algn="l" defTabSz="914400" rtl="0" eaLnBrk="1" fontAlgn="base" latinLnBrk="0" hangingPunct="1">
              <a:lnSpc>
                <a:spcPct val="150000"/>
              </a:lnSpc>
              <a:spcBef>
                <a:spcPts val="1050"/>
              </a:spcBef>
              <a:spcAft>
                <a:spcPct val="0"/>
              </a:spcAft>
              <a:buClr>
                <a:srgbClr val="D3002D"/>
              </a:buClr>
              <a:buSzPct val="100000"/>
              <a:buFont typeface="Wingdings" pitchFamily="2" charset="2"/>
              <a:buChar char="q"/>
              <a:tabLst/>
              <a:defRPr/>
            </a:pPr>
            <a:r>
              <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What we already had:</a:t>
            </a:r>
          </a:p>
          <a:p>
            <a:pPr marR="0" lvl="1" algn="l" defTabSz="914400" rtl="0" eaLnBrk="1" fontAlgn="base" latinLnBrk="0" hangingPunct="1">
              <a:lnSpc>
                <a:spcPct val="150000"/>
              </a:lnSpc>
              <a:spcBef>
                <a:spcPts val="950"/>
              </a:spcBef>
              <a:spcAft>
                <a:spcPct val="0"/>
              </a:spcAft>
              <a:buClr>
                <a:srgbClr val="D3002D"/>
              </a:buClr>
              <a:buSzPct val="100000"/>
              <a:buFont typeface="Wingdings" pitchFamily="2" charset="2"/>
              <a:buChar char="§"/>
              <a:tabLst/>
              <a:defRPr/>
            </a:pPr>
            <a:r>
              <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Terraform for cloud provisioning</a:t>
            </a:r>
          </a:p>
          <a:p>
            <a:pPr marR="0" lvl="1" algn="l" defTabSz="914400" rtl="0" eaLnBrk="1" fontAlgn="base" latinLnBrk="0" hangingPunct="1">
              <a:lnSpc>
                <a:spcPct val="150000"/>
              </a:lnSpc>
              <a:spcBef>
                <a:spcPts val="950"/>
              </a:spcBef>
              <a:spcAft>
                <a:spcPct val="0"/>
              </a:spcAft>
              <a:buClr>
                <a:srgbClr val="D3002D"/>
              </a:buClr>
              <a:buSzPct val="100000"/>
              <a:buFont typeface="Wingdings" pitchFamily="2" charset="2"/>
              <a:buChar char="§"/>
              <a:tabLst/>
              <a:defRPr/>
            </a:pPr>
            <a:r>
              <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Puppet for configuration management</a:t>
            </a:r>
          </a:p>
          <a:p>
            <a:pPr marR="0" lvl="1" algn="l" defTabSz="914400" rtl="0" eaLnBrk="1" fontAlgn="base" latinLnBrk="0" hangingPunct="1">
              <a:lnSpc>
                <a:spcPct val="150000"/>
              </a:lnSpc>
              <a:spcBef>
                <a:spcPts val="950"/>
              </a:spcBef>
              <a:spcAft>
                <a:spcPct val="0"/>
              </a:spcAft>
              <a:buClr>
                <a:srgbClr val="D3002D"/>
              </a:buClr>
              <a:buSzPct val="100000"/>
              <a:buFont typeface="Wingdings" pitchFamily="2" charset="2"/>
              <a:buChar char="§"/>
              <a:tabLst/>
              <a:defRPr/>
            </a:pPr>
            <a:r>
              <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Based on Amazon Linux 2014</a:t>
            </a:r>
          </a:p>
          <a:p>
            <a:pPr marR="0" lvl="0" algn="l" defTabSz="914400" rtl="0" eaLnBrk="1" fontAlgn="base" latinLnBrk="0" hangingPunct="1">
              <a:lnSpc>
                <a:spcPct val="150000"/>
              </a:lnSpc>
              <a:spcBef>
                <a:spcPts val="1050"/>
              </a:spcBef>
              <a:spcAft>
                <a:spcPct val="0"/>
              </a:spcAft>
              <a:buClr>
                <a:srgbClr val="D3002D"/>
              </a:buClr>
              <a:buSzPct val="100000"/>
              <a:buFont typeface="Wingdings" pitchFamily="2" charset="2"/>
              <a:buChar char="q"/>
              <a:tabLst/>
              <a:defRPr/>
            </a:pPr>
            <a:r>
              <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What we didn’t have:</a:t>
            </a:r>
          </a:p>
          <a:p>
            <a:pPr marR="0" lvl="1" algn="l" defTabSz="914400" rtl="0" eaLnBrk="1" fontAlgn="base" latinLnBrk="0" hangingPunct="1">
              <a:lnSpc>
                <a:spcPct val="150000"/>
              </a:lnSpc>
              <a:spcBef>
                <a:spcPts val="950"/>
              </a:spcBef>
              <a:spcAft>
                <a:spcPct val="0"/>
              </a:spcAft>
              <a:buClr>
                <a:srgbClr val="D3002D"/>
              </a:buClr>
              <a:buSzPct val="100000"/>
              <a:buFont typeface="Wingdings" pitchFamily="2" charset="2"/>
              <a:buChar char="§"/>
              <a:tabLst/>
              <a:defRPr/>
            </a:pPr>
            <a:r>
              <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pre-backed AMI</a:t>
            </a:r>
          </a:p>
          <a:p>
            <a:pPr marR="0" lvl="1" algn="l" defTabSz="914400" rtl="0" eaLnBrk="1" fontAlgn="base" latinLnBrk="0" hangingPunct="1">
              <a:lnSpc>
                <a:spcPct val="150000"/>
              </a:lnSpc>
              <a:spcBef>
                <a:spcPts val="950"/>
              </a:spcBef>
              <a:spcAft>
                <a:spcPct val="0"/>
              </a:spcAft>
              <a:buClr>
                <a:srgbClr val="D3002D"/>
              </a:buClr>
              <a:buSzPct val="100000"/>
              <a:buFont typeface="Wingdings" pitchFamily="2" charset="2"/>
              <a:buChar char="§"/>
              <a:tabLst/>
              <a:defRPr/>
            </a:pPr>
            <a:r>
              <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Cassandra 3 support in puppet</a:t>
            </a:r>
          </a:p>
          <a:p>
            <a:pPr marR="0" lvl="1" algn="l" defTabSz="914400" rtl="0" eaLnBrk="1" fontAlgn="base" latinLnBrk="0" hangingPunct="1">
              <a:lnSpc>
                <a:spcPct val="150000"/>
              </a:lnSpc>
              <a:spcBef>
                <a:spcPts val="950"/>
              </a:spcBef>
              <a:spcAft>
                <a:spcPct val="0"/>
              </a:spcAft>
              <a:buClr>
                <a:srgbClr val="D3002D"/>
              </a:buClr>
              <a:buSzPct val="100000"/>
              <a:buFont typeface="Wingdings" pitchFamily="2" charset="2"/>
              <a:buChar char="§"/>
              <a:tabLst/>
              <a:defRPr/>
            </a:pPr>
            <a:r>
              <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Fully automated Cassandra ring bootstrap</a:t>
            </a:r>
            <a:endParaRPr kumimoji="0" lang="ro-RO"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endParaRPr>
          </a:p>
          <a:p>
            <a:pPr marL="209550" marR="0" lvl="1" indent="0" algn="l" defTabSz="914400" rtl="0" eaLnBrk="1" fontAlgn="base" latinLnBrk="0" hangingPunct="1">
              <a:lnSpc>
                <a:spcPct val="150000"/>
              </a:lnSpc>
              <a:spcBef>
                <a:spcPts val="950"/>
              </a:spcBef>
              <a:spcAft>
                <a:spcPct val="0"/>
              </a:spcAft>
              <a:buClr>
                <a:srgbClr val="D3002D"/>
              </a:buClr>
              <a:buSzPct val="100000"/>
              <a:buFont typeface="Arial" panose="020B0604020202020204" pitchFamily="34" charset="0"/>
              <a:buNone/>
              <a:tabLst/>
              <a:defRPr/>
            </a:pPr>
            <a:endPar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endParaRPr>
          </a:p>
        </p:txBody>
      </p:sp>
      <p:sp>
        <p:nvSpPr>
          <p:cNvPr id="9" name="Title 1">
            <a:extLst>
              <a:ext uri="{FF2B5EF4-FFF2-40B4-BE49-F238E27FC236}">
                <a16:creationId xmlns:a16="http://schemas.microsoft.com/office/drawing/2014/main" id="{7884D6A1-B420-AB4E-8C40-7B44988A8E54}"/>
              </a:ext>
            </a:extLst>
          </p:cNvPr>
          <p:cNvSpPr>
            <a:spLocks noGrp="1"/>
          </p:cNvSpPr>
          <p:nvPr>
            <p:ph type="title"/>
          </p:nvPr>
        </p:nvSpPr>
        <p:spPr>
          <a:xfrm>
            <a:off x="308769" y="374041"/>
            <a:ext cx="11567319" cy="793750"/>
          </a:xfrm>
        </p:spPr>
        <p:txBody>
          <a:bodyPr/>
          <a:lstStyle/>
          <a:p>
            <a:r>
              <a:rPr lang="en-US" sz="3600"/>
              <a:t>Automation</a:t>
            </a:r>
            <a:br>
              <a:rPr lang="en-US" sz="3600"/>
            </a:br>
            <a:r>
              <a:rPr lang="en-US" sz="3000"/>
              <a:t>How?</a:t>
            </a:r>
          </a:p>
        </p:txBody>
      </p:sp>
      <p:pic>
        <p:nvPicPr>
          <p:cNvPr id="7" name="Picture 6">
            <a:extLst>
              <a:ext uri="{FF2B5EF4-FFF2-40B4-BE49-F238E27FC236}">
                <a16:creationId xmlns:a16="http://schemas.microsoft.com/office/drawing/2014/main" id="{B9F2CA91-203C-F546-B86A-D0AF212A08E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233679555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928F5F-1264-8C4F-846E-F9E1C8A21503}"/>
              </a:ext>
            </a:extLst>
          </p:cNvPr>
          <p:cNvSpPr/>
          <p:nvPr/>
        </p:nvSpPr>
        <p:spPr>
          <a:xfrm>
            <a:off x="1472538" y="2216232"/>
            <a:ext cx="4013860" cy="242553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latin typeface="Arial Rounded MT Bold" panose="020F0704030504030204" pitchFamily="34" charset="77"/>
            </a:endParaRPr>
          </a:p>
          <a:p>
            <a:pPr algn="ctr"/>
            <a:endParaRPr lang="en-US" sz="2800" spc="300">
              <a:solidFill>
                <a:schemeClr val="tx1"/>
              </a:solidFill>
              <a:latin typeface="Arial Rounded MT Bold" panose="020F0704030504030204" pitchFamily="34" charset="77"/>
            </a:endParaRPr>
          </a:p>
          <a:p>
            <a:pPr algn="ctr"/>
            <a:endParaRPr lang="en-US" sz="2800" spc="300">
              <a:solidFill>
                <a:schemeClr val="tx1"/>
              </a:solidFill>
              <a:latin typeface="Arial Rounded MT Bold" panose="020F0704030504030204" pitchFamily="34" charset="77"/>
            </a:endParaRPr>
          </a:p>
          <a:p>
            <a:pPr algn="ctr"/>
            <a:endParaRPr lang="en-US" sz="2800" spc="300">
              <a:solidFill>
                <a:schemeClr val="tx1"/>
              </a:solidFill>
              <a:latin typeface="Arial Rounded MT Bold" panose="020F0704030504030204" pitchFamily="34" charset="77"/>
            </a:endParaRPr>
          </a:p>
          <a:p>
            <a:pPr algn="ctr"/>
            <a:r>
              <a:rPr lang="en-US" sz="2800" spc="300">
                <a:solidFill>
                  <a:schemeClr val="tx1"/>
                </a:solidFill>
                <a:latin typeface="Arial Rounded MT Bold" panose="020F0704030504030204" pitchFamily="34" charset="77"/>
              </a:rPr>
              <a:t>Automation</a:t>
            </a:r>
          </a:p>
        </p:txBody>
      </p:sp>
      <p:sp>
        <p:nvSpPr>
          <p:cNvPr id="2" name="Title 1">
            <a:extLst>
              <a:ext uri="{FF2B5EF4-FFF2-40B4-BE49-F238E27FC236}">
                <a16:creationId xmlns:a16="http://schemas.microsoft.com/office/drawing/2014/main" id="{095D4CD7-6E32-4347-93B3-329F40117C64}"/>
              </a:ext>
            </a:extLst>
          </p:cNvPr>
          <p:cNvSpPr>
            <a:spLocks noGrp="1"/>
          </p:cNvSpPr>
          <p:nvPr>
            <p:ph type="title"/>
          </p:nvPr>
        </p:nvSpPr>
        <p:spPr/>
        <p:txBody>
          <a:bodyPr/>
          <a:lstStyle/>
          <a:p>
            <a:r>
              <a:rPr lang="en-US" sz="3600"/>
              <a:t>Managing Large Scale Databases</a:t>
            </a:r>
            <a:endParaRPr lang="en-US" sz="3600">
              <a:latin typeface="Arial Rounded MT Bold" panose="020F0704030504030204" pitchFamily="34" charset="77"/>
            </a:endParaRPr>
          </a:p>
        </p:txBody>
      </p:sp>
      <p:pic>
        <p:nvPicPr>
          <p:cNvPr id="11" name="Picture 10">
            <a:extLst>
              <a:ext uri="{FF2B5EF4-FFF2-40B4-BE49-F238E27FC236}">
                <a16:creationId xmlns:a16="http://schemas.microsoft.com/office/drawing/2014/main" id="{B34C42A9-10BD-4A44-AAAC-85302C16607C}"/>
              </a:ext>
            </a:extLst>
          </p:cNvPr>
          <p:cNvPicPr>
            <a:picLocks noChangeAspect="1"/>
          </p:cNvPicPr>
          <p:nvPr/>
        </p:nvPicPr>
        <p:blipFill>
          <a:blip r:embed="rId3"/>
          <a:stretch>
            <a:fillRect/>
          </a:stretch>
        </p:blipFill>
        <p:spPr>
          <a:xfrm>
            <a:off x="1891968" y="1578726"/>
            <a:ext cx="3175000" cy="3175000"/>
          </a:xfrm>
          <a:prstGeom prst="rect">
            <a:avLst/>
          </a:prstGeom>
        </p:spPr>
      </p:pic>
      <p:pic>
        <p:nvPicPr>
          <p:cNvPr id="6" name="Picture 5">
            <a:extLst>
              <a:ext uri="{FF2B5EF4-FFF2-40B4-BE49-F238E27FC236}">
                <a16:creationId xmlns:a16="http://schemas.microsoft.com/office/drawing/2014/main" id="{B695A930-82BA-1543-B90A-42078ED91CE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pic>
        <p:nvPicPr>
          <p:cNvPr id="8" name="Picture 7">
            <a:extLst>
              <a:ext uri="{FF2B5EF4-FFF2-40B4-BE49-F238E27FC236}">
                <a16:creationId xmlns:a16="http://schemas.microsoft.com/office/drawing/2014/main" id="{F4E6F38E-5E2C-BC49-A3A3-096D621BE473}"/>
              </a:ext>
            </a:extLst>
          </p:cNvPr>
          <p:cNvPicPr>
            <a:picLocks noChangeAspect="1"/>
          </p:cNvPicPr>
          <p:nvPr/>
        </p:nvPicPr>
        <p:blipFill>
          <a:blip r:embed="rId5" cstate="hqprint">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a:ext>
            </a:extLst>
          </a:blip>
          <a:stretch>
            <a:fillRect/>
          </a:stretch>
        </p:blipFill>
        <p:spPr>
          <a:xfrm>
            <a:off x="7489674" y="1943369"/>
            <a:ext cx="2445713" cy="2445713"/>
          </a:xfrm>
          <a:prstGeom prst="rect">
            <a:avLst/>
          </a:prstGeom>
        </p:spPr>
      </p:pic>
    </p:spTree>
    <p:extLst>
      <p:ext uri="{BB962C8B-B14F-4D97-AF65-F5344CB8AC3E}">
        <p14:creationId xmlns:p14="http://schemas.microsoft.com/office/powerpoint/2010/main" val="107638737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E44500E-DC35-5549-AEDE-A55DF4FC8FF8}"/>
              </a:ext>
            </a:extLst>
          </p:cNvPr>
          <p:cNvSpPr txBox="1">
            <a:spLocks/>
          </p:cNvSpPr>
          <p:nvPr/>
        </p:nvSpPr>
        <p:spPr bwMode="auto">
          <a:xfrm>
            <a:off x="613569" y="1295401"/>
            <a:ext cx="5795469" cy="4709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lvl1pPr marL="228600" indent="-228600" algn="l" rtl="0" eaLnBrk="1" fontAlgn="base" hangingPunct="1">
              <a:spcBef>
                <a:spcPts val="1050"/>
              </a:spcBef>
              <a:spcAft>
                <a:spcPct val="0"/>
              </a:spcAft>
              <a:buClr>
                <a:srgbClr val="D3002D"/>
              </a:buClr>
              <a:buSzPct val="100000"/>
              <a:buFont typeface="Wingdings" pitchFamily="2" charset="2"/>
              <a:buChar char="§"/>
              <a:defRPr sz="2200" b="0" i="0">
                <a:solidFill>
                  <a:schemeClr val="tx1"/>
                </a:solidFill>
                <a:latin typeface="Arial Rounded MT Bold" panose="020F0704030504030204" pitchFamily="34" charset="77"/>
                <a:ea typeface="+mn-ea"/>
                <a:cs typeface="+mn-cs"/>
                <a:sym typeface="Arial" panose="020B0604020202020204" pitchFamily="34" charset="0"/>
              </a:defRPr>
            </a:lvl1pPr>
            <a:lvl2pPr marL="438150" indent="-228600" algn="l" rtl="0" eaLnBrk="1" fontAlgn="base" hangingPunct="1">
              <a:spcBef>
                <a:spcPts val="9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2pPr>
            <a:lvl3pPr marL="666750" indent="-228600" algn="l" rtl="0" eaLnBrk="1" fontAlgn="base" hangingPunct="1">
              <a:spcBef>
                <a:spcPts val="80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3pPr>
            <a:lvl4pPr marL="8953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4pPr>
            <a:lvl5pPr marL="1123950" indent="-228600" algn="l" rtl="0" eaLnBrk="1" fontAlgn="base" hangingPunct="1">
              <a:spcBef>
                <a:spcPts val="650"/>
              </a:spcBef>
              <a:spcAft>
                <a:spcPct val="0"/>
              </a:spcAft>
              <a:buClr>
                <a:srgbClr val="D3002D"/>
              </a:buClr>
              <a:buSzPct val="100000"/>
              <a:buFont typeface="Arial" panose="020B0604020202020204" pitchFamily="34" charset="0"/>
              <a:buChar char="-"/>
              <a:defRPr sz="2200" b="0" i="0">
                <a:solidFill>
                  <a:schemeClr val="tx1"/>
                </a:solidFill>
                <a:latin typeface="Arial Rounded MT Bold" panose="020F0704030504030204" pitchFamily="34" charset="77"/>
                <a:ea typeface="+mn-ea"/>
                <a:cs typeface="+mn-cs"/>
                <a:sym typeface="Arial" panose="020B0604020202020204" pitchFamily="34" charset="0"/>
              </a:defRPr>
            </a:lvl5pPr>
            <a:lvl6pPr marL="13525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6pPr>
            <a:lvl7pPr marL="15811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7pPr>
            <a:lvl8pPr marL="18097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8pPr>
            <a:lvl9pPr marL="2038350" indent="-228600" algn="l" rtl="0" eaLnBrk="1" fontAlgn="base" hangingPunct="1">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9pPr>
          </a:lstStyle>
          <a:p>
            <a:pPr marR="0" lvl="0" algn="l" defTabSz="914400" rtl="0" eaLnBrk="1" fontAlgn="base" latinLnBrk="0" hangingPunct="1">
              <a:lnSpc>
                <a:spcPct val="150000"/>
              </a:lnSpc>
              <a:spcBef>
                <a:spcPts val="1050"/>
              </a:spcBef>
              <a:spcAft>
                <a:spcPct val="0"/>
              </a:spcAft>
              <a:buClr>
                <a:srgbClr val="D3002D"/>
              </a:buClr>
              <a:buSzPct val="100000"/>
              <a:buFont typeface="Wingdings" pitchFamily="2" charset="2"/>
              <a:buChar char="q"/>
              <a:tabLst/>
              <a:defRPr/>
            </a:pPr>
            <a:r>
              <a:rPr kumimoji="0" lang="en-US" sz="22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What we already had:</a:t>
            </a:r>
          </a:p>
          <a:p>
            <a:pPr marR="0" lvl="1" algn="l" defTabSz="914400" rtl="0" eaLnBrk="1" fontAlgn="base" latinLnBrk="0" hangingPunct="1">
              <a:lnSpc>
                <a:spcPct val="150000"/>
              </a:lnSpc>
              <a:spcBef>
                <a:spcPts val="950"/>
              </a:spcBef>
              <a:spcAft>
                <a:spcPct val="0"/>
              </a:spcAft>
              <a:buClr>
                <a:srgbClr val="D3002D"/>
              </a:buClr>
              <a:buSzPct val="100000"/>
              <a:buFont typeface="Wingdings" pitchFamily="2" charset="2"/>
              <a:buChar char="§"/>
              <a:tabLst/>
              <a:defRPr/>
            </a:pPr>
            <a:r>
              <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Terraform for cloud provisioning</a:t>
            </a:r>
          </a:p>
          <a:p>
            <a:pPr marR="0" lvl="1" algn="l" defTabSz="914400" rtl="0" eaLnBrk="1" fontAlgn="base" latinLnBrk="0" hangingPunct="1">
              <a:lnSpc>
                <a:spcPct val="150000"/>
              </a:lnSpc>
              <a:spcBef>
                <a:spcPts val="950"/>
              </a:spcBef>
              <a:spcAft>
                <a:spcPct val="0"/>
              </a:spcAft>
              <a:buClr>
                <a:srgbClr val="D3002D"/>
              </a:buClr>
              <a:buSzPct val="100000"/>
              <a:buFont typeface="Wingdings" pitchFamily="2" charset="2"/>
              <a:buChar char="§"/>
              <a:tabLst/>
              <a:defRPr/>
            </a:pPr>
            <a:r>
              <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Puppet for configuration management</a:t>
            </a:r>
          </a:p>
          <a:p>
            <a:pPr marR="0" lvl="1" algn="l" defTabSz="914400" rtl="0" eaLnBrk="1" fontAlgn="base" latinLnBrk="0" hangingPunct="1">
              <a:lnSpc>
                <a:spcPct val="150000"/>
              </a:lnSpc>
              <a:spcBef>
                <a:spcPts val="950"/>
              </a:spcBef>
              <a:spcAft>
                <a:spcPct val="0"/>
              </a:spcAft>
              <a:buClr>
                <a:srgbClr val="D3002D"/>
              </a:buClr>
              <a:buSzPct val="100000"/>
              <a:buFont typeface="Wingdings" pitchFamily="2" charset="2"/>
              <a:buChar char="§"/>
              <a:tabLst/>
              <a:defRPr/>
            </a:pPr>
            <a:r>
              <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Based on Amazon Linux 2014</a:t>
            </a:r>
          </a:p>
          <a:p>
            <a:pPr marR="0" lvl="0" algn="l" defTabSz="914400" rtl="0" eaLnBrk="1" fontAlgn="base" latinLnBrk="0" hangingPunct="1">
              <a:lnSpc>
                <a:spcPct val="150000"/>
              </a:lnSpc>
              <a:spcBef>
                <a:spcPts val="1050"/>
              </a:spcBef>
              <a:spcAft>
                <a:spcPct val="0"/>
              </a:spcAft>
              <a:buClr>
                <a:srgbClr val="D3002D"/>
              </a:buClr>
              <a:buSzPct val="100000"/>
              <a:buFont typeface="Wingdings" pitchFamily="2" charset="2"/>
              <a:buChar char="q"/>
              <a:tabLst/>
              <a:defRPr/>
            </a:pPr>
            <a:r>
              <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What we didn’t have:</a:t>
            </a:r>
          </a:p>
          <a:p>
            <a:pPr marR="0" lvl="1" algn="l" defTabSz="914400" rtl="0" eaLnBrk="1" fontAlgn="base" latinLnBrk="0" hangingPunct="1">
              <a:lnSpc>
                <a:spcPct val="150000"/>
              </a:lnSpc>
              <a:spcBef>
                <a:spcPts val="950"/>
              </a:spcBef>
              <a:spcAft>
                <a:spcPct val="0"/>
              </a:spcAft>
              <a:buClr>
                <a:srgbClr val="D3002D"/>
              </a:buClr>
              <a:buSzPct val="100000"/>
              <a:buFont typeface="Wingdings" pitchFamily="2" charset="2"/>
              <a:buChar char="§"/>
              <a:tabLst/>
              <a:defRPr/>
            </a:pPr>
            <a:r>
              <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pre-backed AMI</a:t>
            </a:r>
          </a:p>
          <a:p>
            <a:pPr marR="0" lvl="1" algn="l" defTabSz="914400" rtl="0" eaLnBrk="1" fontAlgn="base" latinLnBrk="0" hangingPunct="1">
              <a:lnSpc>
                <a:spcPct val="150000"/>
              </a:lnSpc>
              <a:spcBef>
                <a:spcPts val="950"/>
              </a:spcBef>
              <a:spcAft>
                <a:spcPct val="0"/>
              </a:spcAft>
              <a:buClr>
                <a:srgbClr val="D3002D"/>
              </a:buClr>
              <a:buSzPct val="100000"/>
              <a:buFont typeface="Wingdings" pitchFamily="2" charset="2"/>
              <a:buChar char="§"/>
              <a:tabLst/>
              <a:defRPr/>
            </a:pPr>
            <a:r>
              <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Cassandra 3 support in puppet</a:t>
            </a:r>
          </a:p>
          <a:p>
            <a:pPr marR="0" lvl="1" algn="l" defTabSz="914400" rtl="0" eaLnBrk="1" fontAlgn="base" latinLnBrk="0" hangingPunct="1">
              <a:lnSpc>
                <a:spcPct val="150000"/>
              </a:lnSpc>
              <a:spcBef>
                <a:spcPts val="950"/>
              </a:spcBef>
              <a:spcAft>
                <a:spcPct val="0"/>
              </a:spcAft>
              <a:buClr>
                <a:srgbClr val="D3002D"/>
              </a:buClr>
              <a:buSzPct val="100000"/>
              <a:buFont typeface="Wingdings" pitchFamily="2" charset="2"/>
              <a:buChar char="§"/>
              <a:tabLst/>
              <a:defRPr/>
            </a:pPr>
            <a:r>
              <a:rPr kumimoji="0" lang="en-US" sz="2000" b="0" i="0" u="none" strike="noStrike" kern="0" cap="none" spc="0" normalizeH="0" baseline="0" noProof="0">
                <a:ln>
                  <a:noFill/>
                </a:ln>
                <a:solidFill>
                  <a:srgbClr val="FFFFFF"/>
                </a:solidFill>
                <a:effectLst/>
                <a:uLnTx/>
                <a:uFillTx/>
                <a:latin typeface="Arial Rounded MT Bold" panose="020F0704030504030204" pitchFamily="34" charset="77"/>
                <a:ea typeface="ヒラギノ角ゴ ProN W3"/>
                <a:sym typeface="Arial" panose="020B0604020202020204" pitchFamily="34" charset="0"/>
              </a:rPr>
              <a:t>Fully automated Cassandra ring bootstrap</a:t>
            </a:r>
          </a:p>
        </p:txBody>
      </p:sp>
      <p:sp>
        <p:nvSpPr>
          <p:cNvPr id="7" name="TextBox 6">
            <a:extLst>
              <a:ext uri="{FF2B5EF4-FFF2-40B4-BE49-F238E27FC236}">
                <a16:creationId xmlns:a16="http://schemas.microsoft.com/office/drawing/2014/main" id="{C4EDE3F3-91DA-B84D-81E4-D26B36C3F1E3}"/>
              </a:ext>
            </a:extLst>
          </p:cNvPr>
          <p:cNvSpPr txBox="1"/>
          <p:nvPr/>
        </p:nvSpPr>
        <p:spPr>
          <a:xfrm rot="21231591">
            <a:off x="3984160" y="2772023"/>
            <a:ext cx="7914314" cy="147732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C00000"/>
                </a:solidFill>
                <a:effectLst/>
                <a:highlight>
                  <a:srgbClr val="FFFF00"/>
                </a:highlight>
                <a:uLnTx/>
                <a:uFillTx/>
                <a:latin typeface="Arial Rounded MT Bold" panose="020F0704030504030204" pitchFamily="34" charset="77"/>
                <a:ea typeface="ヒラギノ角ゴ ProN W3" panose="020B0300000000000000" pitchFamily="34" charset="-128"/>
                <a:sym typeface="Gill Sans" panose="020B0502020104020203" pitchFamily="34" charset="-79"/>
              </a:rPr>
              <a:t>Lesson #1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C00000"/>
                </a:solidFill>
                <a:effectLst/>
                <a:highlight>
                  <a:srgbClr val="FFFF00"/>
                </a:highlight>
                <a:uLnTx/>
                <a:uFillTx/>
                <a:latin typeface="Arial Rounded MT Bold" panose="020F0704030504030204" pitchFamily="34" charset="77"/>
                <a:ea typeface="ヒラギノ角ゴ ProN W3" panose="020B0300000000000000" pitchFamily="34" charset="-128"/>
                <a:sym typeface="Gill Sans" panose="020B0502020104020203" pitchFamily="34" charset="-79"/>
              </a:rPr>
              <a:t>Automation is great! Let’s have more of it!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C00000"/>
                </a:solidFill>
                <a:effectLst/>
                <a:highlight>
                  <a:srgbClr val="FFFF00"/>
                </a:highlight>
                <a:uLnTx/>
                <a:uFillTx/>
                <a:latin typeface="Arial Rounded MT Bold" panose="020F0704030504030204" pitchFamily="34" charset="77"/>
                <a:ea typeface="ヒラギノ角ゴ ProN W3" panose="020B0300000000000000" pitchFamily="34" charset="-128"/>
                <a:sym typeface="Gill Sans" panose="020B0502020104020203" pitchFamily="34" charset="-79"/>
              </a:rPr>
              <a:t>(but be ready for manual work)</a:t>
            </a:r>
          </a:p>
        </p:txBody>
      </p:sp>
      <p:sp>
        <p:nvSpPr>
          <p:cNvPr id="9" name="Title 1">
            <a:extLst>
              <a:ext uri="{FF2B5EF4-FFF2-40B4-BE49-F238E27FC236}">
                <a16:creationId xmlns:a16="http://schemas.microsoft.com/office/drawing/2014/main" id="{F8FD5F45-D31B-B340-AB8C-E86A0FA6637C}"/>
              </a:ext>
            </a:extLst>
          </p:cNvPr>
          <p:cNvSpPr>
            <a:spLocks noGrp="1"/>
          </p:cNvSpPr>
          <p:nvPr>
            <p:ph type="title"/>
          </p:nvPr>
        </p:nvSpPr>
        <p:spPr>
          <a:xfrm>
            <a:off x="308769" y="374041"/>
            <a:ext cx="11567319" cy="793750"/>
          </a:xfrm>
        </p:spPr>
        <p:txBody>
          <a:bodyPr/>
          <a:lstStyle/>
          <a:p>
            <a:r>
              <a:rPr lang="en-US" sz="3600"/>
              <a:t>Automation</a:t>
            </a:r>
            <a:br>
              <a:rPr lang="en-US" sz="3600"/>
            </a:br>
            <a:r>
              <a:rPr lang="en-US" sz="3000"/>
              <a:t>How?</a:t>
            </a:r>
          </a:p>
        </p:txBody>
      </p:sp>
      <p:pic>
        <p:nvPicPr>
          <p:cNvPr id="5" name="Picture 4">
            <a:extLst>
              <a:ext uri="{FF2B5EF4-FFF2-40B4-BE49-F238E27FC236}">
                <a16:creationId xmlns:a16="http://schemas.microsoft.com/office/drawing/2014/main" id="{E64BC32E-1E3C-6948-95A9-F6AE1E6619B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256771042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57B25-D057-B741-939A-CCDCCA470FBB}"/>
              </a:ext>
            </a:extLst>
          </p:cNvPr>
          <p:cNvSpPr>
            <a:spLocks noGrp="1"/>
          </p:cNvSpPr>
          <p:nvPr>
            <p:ph type="title"/>
          </p:nvPr>
        </p:nvSpPr>
        <p:spPr>
          <a:xfrm>
            <a:off x="308769" y="120649"/>
            <a:ext cx="11567319" cy="1152979"/>
          </a:xfrm>
        </p:spPr>
        <p:txBody>
          <a:bodyPr/>
          <a:lstStyle/>
          <a:p>
            <a:r>
              <a:rPr lang="en-US" sz="3600">
                <a:latin typeface="Arial Rounded MT Bold" panose="020F0704030504030204" pitchFamily="34" charset="77"/>
              </a:rPr>
              <a:t>Upgrading </a:t>
            </a:r>
            <a:r>
              <a:rPr lang="en-US" sz="3600"/>
              <a:t>L</a:t>
            </a:r>
            <a:r>
              <a:rPr lang="en-US" sz="3600">
                <a:latin typeface="Arial Rounded MT Bold" panose="020F0704030504030204" pitchFamily="34" charset="77"/>
              </a:rPr>
              <a:t>arge </a:t>
            </a:r>
            <a:r>
              <a:rPr lang="en-US" sz="3600"/>
              <a:t>S</a:t>
            </a:r>
            <a:r>
              <a:rPr lang="en-US" sz="3600">
                <a:latin typeface="Arial Rounded MT Bold" panose="020F0704030504030204" pitchFamily="34" charset="77"/>
              </a:rPr>
              <a:t>cale </a:t>
            </a:r>
            <a:r>
              <a:rPr lang="en-US" sz="3600"/>
              <a:t>D</a:t>
            </a:r>
            <a:r>
              <a:rPr lang="en-US" sz="3600">
                <a:latin typeface="Arial Rounded MT Bold" panose="020F0704030504030204" pitchFamily="34" charset="77"/>
              </a:rPr>
              <a:t>atabase</a:t>
            </a:r>
            <a:endParaRPr lang="en-US" sz="3000">
              <a:latin typeface="Arial Rounded MT Bold" panose="020F0704030504030204" pitchFamily="34" charset="77"/>
            </a:endParaRPr>
          </a:p>
        </p:txBody>
      </p:sp>
      <p:sp>
        <p:nvSpPr>
          <p:cNvPr id="3" name="Content Placeholder 2">
            <a:extLst>
              <a:ext uri="{FF2B5EF4-FFF2-40B4-BE49-F238E27FC236}">
                <a16:creationId xmlns:a16="http://schemas.microsoft.com/office/drawing/2014/main" id="{A141A63B-274B-E847-AE87-E9B5114533D7}"/>
              </a:ext>
            </a:extLst>
          </p:cNvPr>
          <p:cNvSpPr>
            <a:spLocks noGrp="1"/>
          </p:cNvSpPr>
          <p:nvPr>
            <p:ph idx="1"/>
          </p:nvPr>
        </p:nvSpPr>
        <p:spPr>
          <a:xfrm>
            <a:off x="308769" y="1709056"/>
            <a:ext cx="11567319" cy="4136573"/>
          </a:xfrm>
        </p:spPr>
        <p:txBody>
          <a:bodyPr/>
          <a:lstStyle/>
          <a:p>
            <a:pPr>
              <a:lnSpc>
                <a:spcPct val="250000"/>
              </a:lnSpc>
              <a:buClr>
                <a:schemeClr val="tx1">
                  <a:lumMod val="85000"/>
                  <a:lumOff val="15000"/>
                </a:schemeClr>
              </a:buClr>
              <a:buFont typeface="Wingdings" pitchFamily="2" charset="2"/>
              <a:buChar char="q"/>
            </a:pPr>
            <a:r>
              <a:rPr lang="en-US" sz="2600">
                <a:solidFill>
                  <a:schemeClr val="tx1">
                    <a:lumMod val="85000"/>
                    <a:lumOff val="15000"/>
                  </a:schemeClr>
                </a:solidFill>
                <a:latin typeface="Arial Rounded MT Bold" panose="020F0704030504030204" pitchFamily="34" charset="77"/>
              </a:rPr>
              <a:t>The Why</a:t>
            </a:r>
          </a:p>
          <a:p>
            <a:pPr>
              <a:lnSpc>
                <a:spcPct val="250000"/>
              </a:lnSpc>
              <a:buClr>
                <a:schemeClr val="tx1">
                  <a:lumMod val="85000"/>
                  <a:lumOff val="15000"/>
                </a:schemeClr>
              </a:buClr>
              <a:buFont typeface="Wingdings" pitchFamily="2" charset="2"/>
              <a:buChar char="q"/>
            </a:pPr>
            <a:r>
              <a:rPr lang="en-US" sz="2600">
                <a:solidFill>
                  <a:schemeClr val="tx1">
                    <a:lumMod val="85000"/>
                    <a:lumOff val="15000"/>
                  </a:schemeClr>
                </a:solidFill>
                <a:latin typeface="Arial Rounded MT Bold" panose="020F0704030504030204" pitchFamily="34" charset="77"/>
              </a:rPr>
              <a:t>The How</a:t>
            </a:r>
          </a:p>
          <a:p>
            <a:pPr>
              <a:lnSpc>
                <a:spcPct val="250000"/>
              </a:lnSpc>
              <a:buFont typeface="Wingdings" pitchFamily="2" charset="2"/>
              <a:buChar char="q"/>
            </a:pPr>
            <a:r>
              <a:rPr lang="en-US" sz="2600">
                <a:latin typeface="Arial Rounded MT Bold" panose="020F0704030504030204" pitchFamily="34" charset="77"/>
              </a:rPr>
              <a:t>The Journey</a:t>
            </a:r>
          </a:p>
        </p:txBody>
      </p:sp>
      <p:pic>
        <p:nvPicPr>
          <p:cNvPr id="4" name="Picture 3">
            <a:extLst>
              <a:ext uri="{FF2B5EF4-FFF2-40B4-BE49-F238E27FC236}">
                <a16:creationId xmlns:a16="http://schemas.microsoft.com/office/drawing/2014/main" id="{20BB245E-0E07-E44B-B225-D11602DEEFA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203848949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0A5F8F-3930-6C40-AB1C-7FD24CEBF6C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8997" y="1765417"/>
            <a:ext cx="11526857" cy="4070823"/>
          </a:xfrm>
          <a:prstGeom prst="rect">
            <a:avLst/>
          </a:prstGeom>
          <a:ln>
            <a:noFill/>
          </a:ln>
          <a:effectLst>
            <a:outerShdw blurRad="292100" dist="139700" dir="2700000" algn="tl" rotWithShape="0">
              <a:srgbClr val="333333">
                <a:alpha val="65000"/>
              </a:srgbClr>
            </a:outerShdw>
          </a:effectLst>
        </p:spPr>
      </p:pic>
      <p:sp>
        <p:nvSpPr>
          <p:cNvPr id="7" name="Striped Right Arrow 6">
            <a:extLst>
              <a:ext uri="{FF2B5EF4-FFF2-40B4-BE49-F238E27FC236}">
                <a16:creationId xmlns:a16="http://schemas.microsoft.com/office/drawing/2014/main" id="{1342E89A-A6F8-5D43-993A-08CA8A3FDC9C}"/>
              </a:ext>
            </a:extLst>
          </p:cNvPr>
          <p:cNvSpPr/>
          <p:nvPr/>
        </p:nvSpPr>
        <p:spPr>
          <a:xfrm rot="9348088">
            <a:off x="651642" y="2206859"/>
            <a:ext cx="1061545" cy="685800"/>
          </a:xfrm>
          <a:prstGeom prst="stripedRightArrow">
            <a:avLst>
              <a:gd name="adj1" fmla="val 50000"/>
              <a:gd name="adj2" fmla="val 55513"/>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Rounded MT Bold" panose="020F0704030504030204" pitchFamily="34" charset="77"/>
            </a:endParaRPr>
          </a:p>
        </p:txBody>
      </p:sp>
      <p:sp>
        <p:nvSpPr>
          <p:cNvPr id="8" name="Title 1">
            <a:extLst>
              <a:ext uri="{FF2B5EF4-FFF2-40B4-BE49-F238E27FC236}">
                <a16:creationId xmlns:a16="http://schemas.microsoft.com/office/drawing/2014/main" id="{75F6981A-94F0-EE4F-A2D6-6BC092A3C76E}"/>
              </a:ext>
            </a:extLst>
          </p:cNvPr>
          <p:cNvSpPr>
            <a:spLocks noGrp="1"/>
          </p:cNvSpPr>
          <p:nvPr>
            <p:ph type="title"/>
          </p:nvPr>
        </p:nvSpPr>
        <p:spPr>
          <a:xfrm>
            <a:off x="308769" y="352007"/>
            <a:ext cx="11567319" cy="1011464"/>
          </a:xfrm>
        </p:spPr>
        <p:txBody>
          <a:bodyPr/>
          <a:lstStyle/>
          <a:p>
            <a:r>
              <a:rPr lang="en-US" sz="3600"/>
              <a:t>First Tryout - Small Cassandra Cluster</a:t>
            </a:r>
            <a:br>
              <a:rPr lang="en-US" sz="3600"/>
            </a:br>
            <a:r>
              <a:rPr lang="en-US" sz="3000"/>
              <a:t>The Old Cluster</a:t>
            </a:r>
          </a:p>
        </p:txBody>
      </p:sp>
      <p:pic>
        <p:nvPicPr>
          <p:cNvPr id="5" name="Picture 4">
            <a:extLst>
              <a:ext uri="{FF2B5EF4-FFF2-40B4-BE49-F238E27FC236}">
                <a16:creationId xmlns:a16="http://schemas.microsoft.com/office/drawing/2014/main" id="{0ADAB0C0-B5CC-EF45-834B-9FBB75635A9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256582919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6258A9-E682-E740-B02B-DACA5D7C0DC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786" y="1841526"/>
            <a:ext cx="11947284" cy="3696334"/>
          </a:xfrm>
          <a:prstGeom prst="rect">
            <a:avLst/>
          </a:prstGeom>
          <a:ln>
            <a:noFill/>
          </a:ln>
          <a:effectLst>
            <a:outerShdw blurRad="292100" dist="139700" dir="2700000" algn="tl" rotWithShape="0">
              <a:srgbClr val="333333">
                <a:alpha val="65000"/>
              </a:srgbClr>
            </a:outerShdw>
          </a:effectLst>
        </p:spPr>
      </p:pic>
      <p:sp>
        <p:nvSpPr>
          <p:cNvPr id="5" name="Striped Right Arrow 4">
            <a:extLst>
              <a:ext uri="{FF2B5EF4-FFF2-40B4-BE49-F238E27FC236}">
                <a16:creationId xmlns:a16="http://schemas.microsoft.com/office/drawing/2014/main" id="{6A12D7C8-D222-A447-B8E5-31408F28E7E9}"/>
              </a:ext>
            </a:extLst>
          </p:cNvPr>
          <p:cNvSpPr/>
          <p:nvPr/>
        </p:nvSpPr>
        <p:spPr>
          <a:xfrm rot="9348088">
            <a:off x="746235" y="2816459"/>
            <a:ext cx="1061545" cy="685800"/>
          </a:xfrm>
          <a:prstGeom prst="stripedRightArrow">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Rounded MT Bold" panose="020F0704030504030204" pitchFamily="34" charset="77"/>
            </a:endParaRPr>
          </a:p>
        </p:txBody>
      </p:sp>
      <p:sp>
        <p:nvSpPr>
          <p:cNvPr id="8" name="Title 1">
            <a:extLst>
              <a:ext uri="{FF2B5EF4-FFF2-40B4-BE49-F238E27FC236}">
                <a16:creationId xmlns:a16="http://schemas.microsoft.com/office/drawing/2014/main" id="{029E5FEC-14EB-0145-81BF-CE8E37CC1F21}"/>
              </a:ext>
            </a:extLst>
          </p:cNvPr>
          <p:cNvSpPr>
            <a:spLocks noGrp="1"/>
          </p:cNvSpPr>
          <p:nvPr>
            <p:ph type="title"/>
          </p:nvPr>
        </p:nvSpPr>
        <p:spPr>
          <a:xfrm>
            <a:off x="308769" y="352007"/>
            <a:ext cx="11567319" cy="1011464"/>
          </a:xfrm>
        </p:spPr>
        <p:txBody>
          <a:bodyPr/>
          <a:lstStyle/>
          <a:p>
            <a:r>
              <a:rPr lang="en-US" sz="3600"/>
              <a:t>First Tryout - Small Cassandra Cluster</a:t>
            </a:r>
            <a:br>
              <a:rPr lang="en-US" sz="3600"/>
            </a:br>
            <a:r>
              <a:rPr lang="en-US" sz="3000"/>
              <a:t>The New Cluster</a:t>
            </a:r>
          </a:p>
        </p:txBody>
      </p:sp>
      <p:pic>
        <p:nvPicPr>
          <p:cNvPr id="6" name="Picture 5">
            <a:extLst>
              <a:ext uri="{FF2B5EF4-FFF2-40B4-BE49-F238E27FC236}">
                <a16:creationId xmlns:a16="http://schemas.microsoft.com/office/drawing/2014/main" id="{44586783-5385-7743-9376-DE65ED96AE8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388433180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D0EA7A2-9D05-794D-B122-47E5F33547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786" y="1841526"/>
            <a:ext cx="11947284" cy="3696334"/>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11B4923F-8E1F-8245-92F6-ECF35DDB0FE7}"/>
              </a:ext>
            </a:extLst>
          </p:cNvPr>
          <p:cNvSpPr txBox="1"/>
          <p:nvPr/>
        </p:nvSpPr>
        <p:spPr>
          <a:xfrm rot="21411793">
            <a:off x="1907014" y="3668018"/>
            <a:ext cx="8370828" cy="553998"/>
          </a:xfrm>
          <a:prstGeom prst="rect">
            <a:avLst/>
          </a:prstGeom>
          <a:noFill/>
        </p:spPr>
        <p:txBody>
          <a:bodyPr wrap="square" rtlCol="0">
            <a:spAutoFit/>
          </a:bodyPr>
          <a:lstStyle/>
          <a:p>
            <a:r>
              <a:rPr lang="en-US" sz="3000">
                <a:solidFill>
                  <a:srgbClr val="C00000"/>
                </a:solidFill>
                <a:highlight>
                  <a:srgbClr val="FFFF00"/>
                </a:highlight>
                <a:latin typeface="Arial Rounded MT Bold" panose="020F0704030504030204" pitchFamily="34" charset="77"/>
              </a:rPr>
              <a:t>Lesson #2: Do ONLY ONE CHANGE at a time</a:t>
            </a:r>
          </a:p>
        </p:txBody>
      </p:sp>
      <p:sp>
        <p:nvSpPr>
          <p:cNvPr id="8" name="Title 1">
            <a:extLst>
              <a:ext uri="{FF2B5EF4-FFF2-40B4-BE49-F238E27FC236}">
                <a16:creationId xmlns:a16="http://schemas.microsoft.com/office/drawing/2014/main" id="{F0CB4F7C-2509-F94B-A967-D0C2761619E5}"/>
              </a:ext>
            </a:extLst>
          </p:cNvPr>
          <p:cNvSpPr>
            <a:spLocks noGrp="1"/>
          </p:cNvSpPr>
          <p:nvPr>
            <p:ph type="title"/>
          </p:nvPr>
        </p:nvSpPr>
        <p:spPr>
          <a:xfrm>
            <a:off x="308769" y="120650"/>
            <a:ext cx="11567319" cy="1011464"/>
          </a:xfrm>
        </p:spPr>
        <p:txBody>
          <a:bodyPr/>
          <a:lstStyle/>
          <a:p>
            <a:r>
              <a:rPr lang="en-US" sz="3600"/>
              <a:t>First Tryout - Small Cassandra Cluster</a:t>
            </a:r>
            <a:endParaRPr lang="en-US" sz="3000"/>
          </a:p>
        </p:txBody>
      </p:sp>
      <p:pic>
        <p:nvPicPr>
          <p:cNvPr id="5" name="Picture 4">
            <a:extLst>
              <a:ext uri="{FF2B5EF4-FFF2-40B4-BE49-F238E27FC236}">
                <a16:creationId xmlns:a16="http://schemas.microsoft.com/office/drawing/2014/main" id="{50D2217A-BD2A-1440-95F5-5E693908E32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138457573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131B1D-0EE7-714A-BDA1-9135193CF1D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786" y="1841526"/>
            <a:ext cx="11947284" cy="3696334"/>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11B4923F-8E1F-8245-92F6-ECF35DDB0FE7}"/>
              </a:ext>
            </a:extLst>
          </p:cNvPr>
          <p:cNvSpPr txBox="1"/>
          <p:nvPr/>
        </p:nvSpPr>
        <p:spPr>
          <a:xfrm rot="407120">
            <a:off x="4034787" y="3520532"/>
            <a:ext cx="4512699" cy="553998"/>
          </a:xfrm>
          <a:prstGeom prst="rect">
            <a:avLst/>
          </a:prstGeom>
          <a:noFill/>
        </p:spPr>
        <p:txBody>
          <a:bodyPr wrap="square" rtlCol="0">
            <a:spAutoFit/>
          </a:bodyPr>
          <a:lstStyle/>
          <a:p>
            <a:r>
              <a:rPr lang="en-US" sz="3000">
                <a:solidFill>
                  <a:srgbClr val="C00000"/>
                </a:solidFill>
                <a:highlight>
                  <a:srgbClr val="FFFF00"/>
                </a:highlight>
                <a:latin typeface="Arial Rounded MT Bold" panose="020F0704030504030204" pitchFamily="34" charset="77"/>
              </a:rPr>
              <a:t>Lesson #3 Start SMALL</a:t>
            </a:r>
          </a:p>
        </p:txBody>
      </p:sp>
      <p:sp>
        <p:nvSpPr>
          <p:cNvPr id="8" name="Title 1">
            <a:extLst>
              <a:ext uri="{FF2B5EF4-FFF2-40B4-BE49-F238E27FC236}">
                <a16:creationId xmlns:a16="http://schemas.microsoft.com/office/drawing/2014/main" id="{8DD02650-5597-9342-BA2B-98C574CA5D09}"/>
              </a:ext>
            </a:extLst>
          </p:cNvPr>
          <p:cNvSpPr>
            <a:spLocks noGrp="1"/>
          </p:cNvSpPr>
          <p:nvPr>
            <p:ph type="title"/>
          </p:nvPr>
        </p:nvSpPr>
        <p:spPr>
          <a:xfrm>
            <a:off x="308769" y="120650"/>
            <a:ext cx="11567319" cy="1011464"/>
          </a:xfrm>
        </p:spPr>
        <p:txBody>
          <a:bodyPr/>
          <a:lstStyle/>
          <a:p>
            <a:r>
              <a:rPr lang="en-US" sz="3600"/>
              <a:t>First Tryout - Small Cassandra Cluster</a:t>
            </a:r>
            <a:endParaRPr lang="en-US" sz="3000"/>
          </a:p>
        </p:txBody>
      </p:sp>
      <p:pic>
        <p:nvPicPr>
          <p:cNvPr id="5" name="Picture 4">
            <a:extLst>
              <a:ext uri="{FF2B5EF4-FFF2-40B4-BE49-F238E27FC236}">
                <a16:creationId xmlns:a16="http://schemas.microsoft.com/office/drawing/2014/main" id="{F1432BBE-8FFF-AD4D-B90F-3B1FB6E9AAD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101578531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90C58-9753-B74D-9939-C0050C900722}"/>
              </a:ext>
            </a:extLst>
          </p:cNvPr>
          <p:cNvSpPr>
            <a:spLocks noGrp="1"/>
          </p:cNvSpPr>
          <p:nvPr>
            <p:ph type="title"/>
          </p:nvPr>
        </p:nvSpPr>
        <p:spPr/>
        <p:txBody>
          <a:bodyPr/>
          <a:lstStyle/>
          <a:p>
            <a:r>
              <a:rPr lang="ro-RO" sz="3600"/>
              <a:t>AWS i3 + </a:t>
            </a:r>
            <a:r>
              <a:rPr lang="ro-RO" sz="3600" err="1"/>
              <a:t>CentOS</a:t>
            </a:r>
            <a:r>
              <a:rPr lang="ro-RO" sz="3600"/>
              <a:t> != Love</a:t>
            </a:r>
            <a:endParaRPr lang="en-US" sz="3600"/>
          </a:p>
        </p:txBody>
      </p:sp>
      <p:sp>
        <p:nvSpPr>
          <p:cNvPr id="3" name="Content Placeholder 2">
            <a:extLst>
              <a:ext uri="{FF2B5EF4-FFF2-40B4-BE49-F238E27FC236}">
                <a16:creationId xmlns:a16="http://schemas.microsoft.com/office/drawing/2014/main" id="{FBAD7F84-AC12-D441-8C83-58BA7F262060}"/>
              </a:ext>
            </a:extLst>
          </p:cNvPr>
          <p:cNvSpPr>
            <a:spLocks noGrp="1"/>
          </p:cNvSpPr>
          <p:nvPr>
            <p:ph idx="1"/>
          </p:nvPr>
        </p:nvSpPr>
        <p:spPr>
          <a:xfrm>
            <a:off x="308769" y="990600"/>
            <a:ext cx="11567319" cy="4992189"/>
          </a:xfrm>
        </p:spPr>
        <p:txBody>
          <a:bodyPr/>
          <a:lstStyle/>
          <a:p>
            <a:pPr>
              <a:lnSpc>
                <a:spcPct val="200000"/>
              </a:lnSpc>
              <a:buFont typeface="Wingdings" pitchFamily="2" charset="2"/>
              <a:buChar char="q"/>
            </a:pPr>
            <a:r>
              <a:rPr lang="en-US" sz="2400"/>
              <a:t>New hardware (i3, </a:t>
            </a:r>
            <a:r>
              <a:rPr lang="en-US" sz="2400" err="1"/>
              <a:t>NVMe</a:t>
            </a:r>
            <a:r>
              <a:rPr lang="en-US" sz="2400"/>
              <a:t> SSD) might not work perfectly on all operating systems</a:t>
            </a:r>
          </a:p>
          <a:p>
            <a:pPr>
              <a:lnSpc>
                <a:spcPct val="200000"/>
              </a:lnSpc>
              <a:buFont typeface="Wingdings" pitchFamily="2" charset="2"/>
              <a:buChar char="q"/>
            </a:pPr>
            <a:r>
              <a:rPr lang="en-US" sz="2400"/>
              <a:t>AWS supports only Amazon Linux</a:t>
            </a:r>
          </a:p>
          <a:p>
            <a:pPr>
              <a:lnSpc>
                <a:spcPct val="200000"/>
              </a:lnSpc>
              <a:buFont typeface="Wingdings" pitchFamily="2" charset="2"/>
              <a:buChar char="q"/>
            </a:pPr>
            <a:r>
              <a:rPr lang="en-US" sz="2400"/>
              <a:t>Some kernel settings can improve </a:t>
            </a:r>
            <a:r>
              <a:rPr lang="en-US" sz="2400" err="1"/>
              <a:t>NVMe</a:t>
            </a:r>
            <a:r>
              <a:rPr lang="en-US" sz="2400"/>
              <a:t> performance in CentOS</a:t>
            </a:r>
          </a:p>
          <a:p>
            <a:pPr lvl="1">
              <a:lnSpc>
                <a:spcPct val="200000"/>
              </a:lnSpc>
              <a:buFont typeface="Wingdings" pitchFamily="2" charset="2"/>
              <a:buChar char="§"/>
            </a:pPr>
            <a:r>
              <a:rPr lang="ro-RO" err="1"/>
              <a:t>nvme.io_timeout</a:t>
            </a:r>
            <a:endParaRPr lang="en-US"/>
          </a:p>
          <a:p>
            <a:pPr>
              <a:lnSpc>
                <a:spcPct val="200000"/>
              </a:lnSpc>
              <a:buFont typeface="Wingdings" pitchFamily="2" charset="2"/>
              <a:buChar char="q"/>
            </a:pPr>
            <a:r>
              <a:rPr lang="en-US" sz="2400"/>
              <a:t>Our choice - Amazon Linux 2017.09</a:t>
            </a:r>
          </a:p>
        </p:txBody>
      </p:sp>
      <p:pic>
        <p:nvPicPr>
          <p:cNvPr id="4" name="Picture 3">
            <a:extLst>
              <a:ext uri="{FF2B5EF4-FFF2-40B4-BE49-F238E27FC236}">
                <a16:creationId xmlns:a16="http://schemas.microsoft.com/office/drawing/2014/main" id="{47C61596-CEA3-8E46-9A07-AD7DF54C1A5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405880831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D8059-983B-B042-8DDA-E77361CA3B4D}"/>
              </a:ext>
            </a:extLst>
          </p:cNvPr>
          <p:cNvSpPr>
            <a:spLocks noGrp="1"/>
          </p:cNvSpPr>
          <p:nvPr>
            <p:ph type="title"/>
          </p:nvPr>
        </p:nvSpPr>
        <p:spPr/>
        <p:txBody>
          <a:bodyPr/>
          <a:lstStyle/>
          <a:p>
            <a:r>
              <a:rPr lang="en-US" sz="3600"/>
              <a:t>Final tryout – Large Cassandra Cluster</a:t>
            </a:r>
          </a:p>
        </p:txBody>
      </p:sp>
      <p:pic>
        <p:nvPicPr>
          <p:cNvPr id="4" name="Picture 3">
            <a:extLst>
              <a:ext uri="{FF2B5EF4-FFF2-40B4-BE49-F238E27FC236}">
                <a16:creationId xmlns:a16="http://schemas.microsoft.com/office/drawing/2014/main" id="{8C2ED1C6-9B08-C84F-887B-37D01EA55D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8464" y="1549905"/>
            <a:ext cx="11795071" cy="4419599"/>
          </a:xfrm>
          <a:prstGeom prst="rect">
            <a:avLst/>
          </a:prstGeom>
          <a:ln>
            <a:noFill/>
          </a:ln>
          <a:effectLst>
            <a:outerShdw blurRad="292100" dist="139700" dir="2700000" algn="tl" rotWithShape="0">
              <a:srgbClr val="333333">
                <a:alpha val="65000"/>
              </a:srgbClr>
            </a:outerShdw>
          </a:effectLst>
        </p:spPr>
      </p:pic>
      <p:sp>
        <p:nvSpPr>
          <p:cNvPr id="6" name="Striped Right Arrow 5">
            <a:extLst>
              <a:ext uri="{FF2B5EF4-FFF2-40B4-BE49-F238E27FC236}">
                <a16:creationId xmlns:a16="http://schemas.microsoft.com/office/drawing/2014/main" id="{AB736731-9D0E-DD4B-8FDC-D59369E5043E}"/>
              </a:ext>
            </a:extLst>
          </p:cNvPr>
          <p:cNvSpPr/>
          <p:nvPr/>
        </p:nvSpPr>
        <p:spPr>
          <a:xfrm rot="9348088">
            <a:off x="1015058" y="2746122"/>
            <a:ext cx="1061545" cy="685800"/>
          </a:xfrm>
          <a:prstGeom prst="stripedRightArrow">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Rounded MT Bold" panose="020F0704030504030204" pitchFamily="34" charset="77"/>
            </a:endParaRPr>
          </a:p>
        </p:txBody>
      </p:sp>
      <p:pic>
        <p:nvPicPr>
          <p:cNvPr id="5" name="Picture 4">
            <a:extLst>
              <a:ext uri="{FF2B5EF4-FFF2-40B4-BE49-F238E27FC236}">
                <a16:creationId xmlns:a16="http://schemas.microsoft.com/office/drawing/2014/main" id="{21737713-1B45-D142-AC3F-87B49AB24F3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316236830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A6B31-E311-084C-9452-9573BD0860D0}"/>
              </a:ext>
            </a:extLst>
          </p:cNvPr>
          <p:cNvSpPr>
            <a:spLocks noGrp="1"/>
          </p:cNvSpPr>
          <p:nvPr>
            <p:ph type="title"/>
          </p:nvPr>
        </p:nvSpPr>
        <p:spPr/>
        <p:txBody>
          <a:bodyPr/>
          <a:lstStyle/>
          <a:p>
            <a:r>
              <a:rPr lang="en-US" sz="3600"/>
              <a:t>Final(?) tryout – Large Cassandra Cluster</a:t>
            </a:r>
          </a:p>
        </p:txBody>
      </p:sp>
      <p:pic>
        <p:nvPicPr>
          <p:cNvPr id="4" name="Picture 3">
            <a:extLst>
              <a:ext uri="{FF2B5EF4-FFF2-40B4-BE49-F238E27FC236}">
                <a16:creationId xmlns:a16="http://schemas.microsoft.com/office/drawing/2014/main" id="{64698C1B-D5B6-254D-B756-B998F94567D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2425" y="1635227"/>
            <a:ext cx="8908784" cy="3587545"/>
          </a:xfrm>
          <a:prstGeom prst="rect">
            <a:avLst/>
          </a:prstGeom>
        </p:spPr>
      </p:pic>
      <p:pic>
        <p:nvPicPr>
          <p:cNvPr id="5" name="Picture 4">
            <a:extLst>
              <a:ext uri="{FF2B5EF4-FFF2-40B4-BE49-F238E27FC236}">
                <a16:creationId xmlns:a16="http://schemas.microsoft.com/office/drawing/2014/main" id="{37C93B30-3217-5E4E-AAC0-3F0E5BC4C1C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3680369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806C81-B77B-7E46-9AAC-4C55E97673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332" y="1440000"/>
            <a:ext cx="11896191" cy="4256548"/>
          </a:xfrm>
          <a:prstGeom prst="rect">
            <a:avLst/>
          </a:prstGeom>
          <a:ln>
            <a:noFill/>
          </a:ln>
          <a:effectLst/>
        </p:spPr>
      </p:pic>
      <p:sp>
        <p:nvSpPr>
          <p:cNvPr id="5" name="Title 1">
            <a:extLst>
              <a:ext uri="{FF2B5EF4-FFF2-40B4-BE49-F238E27FC236}">
                <a16:creationId xmlns:a16="http://schemas.microsoft.com/office/drawing/2014/main" id="{F9D3A521-9C9D-DA4D-B65B-924E8B46AC30}"/>
              </a:ext>
            </a:extLst>
          </p:cNvPr>
          <p:cNvSpPr>
            <a:spLocks noGrp="1"/>
          </p:cNvSpPr>
          <p:nvPr>
            <p:ph type="title"/>
          </p:nvPr>
        </p:nvSpPr>
        <p:spPr/>
        <p:txBody>
          <a:bodyPr/>
          <a:lstStyle/>
          <a:p>
            <a:r>
              <a:rPr lang="en-US" sz="3600"/>
              <a:t>Final(?) tryout – Large Cassandra Cluster</a:t>
            </a:r>
          </a:p>
        </p:txBody>
      </p:sp>
      <p:pic>
        <p:nvPicPr>
          <p:cNvPr id="6" name="Picture 5">
            <a:extLst>
              <a:ext uri="{FF2B5EF4-FFF2-40B4-BE49-F238E27FC236}">
                <a16:creationId xmlns:a16="http://schemas.microsoft.com/office/drawing/2014/main" id="{8059D00B-E4A6-CA44-BB03-87B4B9CA5F6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252913522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928F5F-1264-8C4F-846E-F9E1C8A21503}"/>
              </a:ext>
            </a:extLst>
          </p:cNvPr>
          <p:cNvSpPr/>
          <p:nvPr/>
        </p:nvSpPr>
        <p:spPr>
          <a:xfrm>
            <a:off x="1472538" y="2216232"/>
            <a:ext cx="4013860" cy="242553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latin typeface="Arial Rounded MT Bold" panose="020F0704030504030204" pitchFamily="34" charset="77"/>
            </a:endParaRPr>
          </a:p>
          <a:p>
            <a:pPr algn="ctr"/>
            <a:endParaRPr lang="en-US" sz="2800" spc="300">
              <a:solidFill>
                <a:schemeClr val="tx1"/>
              </a:solidFill>
              <a:latin typeface="Arial Rounded MT Bold" panose="020F0704030504030204" pitchFamily="34" charset="77"/>
            </a:endParaRPr>
          </a:p>
          <a:p>
            <a:pPr algn="ctr"/>
            <a:endParaRPr lang="en-US" sz="2800" spc="300">
              <a:solidFill>
                <a:schemeClr val="tx1"/>
              </a:solidFill>
              <a:latin typeface="Arial Rounded MT Bold" panose="020F0704030504030204" pitchFamily="34" charset="77"/>
            </a:endParaRPr>
          </a:p>
          <a:p>
            <a:pPr algn="ctr"/>
            <a:endParaRPr lang="en-US" sz="2800" spc="300">
              <a:solidFill>
                <a:schemeClr val="tx1"/>
              </a:solidFill>
              <a:latin typeface="Arial Rounded MT Bold" panose="020F0704030504030204" pitchFamily="34" charset="77"/>
            </a:endParaRPr>
          </a:p>
          <a:p>
            <a:pPr algn="ctr"/>
            <a:r>
              <a:rPr lang="en-US" sz="2800" spc="300">
                <a:solidFill>
                  <a:schemeClr val="tx1"/>
                </a:solidFill>
                <a:latin typeface="Arial Rounded MT Bold" panose="020F0704030504030204" pitchFamily="34" charset="77"/>
              </a:rPr>
              <a:t>Automation</a:t>
            </a:r>
          </a:p>
        </p:txBody>
      </p:sp>
      <p:sp>
        <p:nvSpPr>
          <p:cNvPr id="2" name="Title 1">
            <a:extLst>
              <a:ext uri="{FF2B5EF4-FFF2-40B4-BE49-F238E27FC236}">
                <a16:creationId xmlns:a16="http://schemas.microsoft.com/office/drawing/2014/main" id="{095D4CD7-6E32-4347-93B3-329F40117C64}"/>
              </a:ext>
            </a:extLst>
          </p:cNvPr>
          <p:cNvSpPr>
            <a:spLocks noGrp="1"/>
          </p:cNvSpPr>
          <p:nvPr>
            <p:ph type="title"/>
          </p:nvPr>
        </p:nvSpPr>
        <p:spPr/>
        <p:txBody>
          <a:bodyPr/>
          <a:lstStyle/>
          <a:p>
            <a:r>
              <a:rPr lang="en-US" sz="3600"/>
              <a:t>Managing Large Scale Databases</a:t>
            </a:r>
            <a:endParaRPr lang="en-US" sz="3600">
              <a:latin typeface="Arial Rounded MT Bold" panose="020F0704030504030204" pitchFamily="34" charset="77"/>
            </a:endParaRPr>
          </a:p>
        </p:txBody>
      </p:sp>
      <p:sp>
        <p:nvSpPr>
          <p:cNvPr id="5" name="Rectangle 4">
            <a:extLst>
              <a:ext uri="{FF2B5EF4-FFF2-40B4-BE49-F238E27FC236}">
                <a16:creationId xmlns:a16="http://schemas.microsoft.com/office/drawing/2014/main" id="{C9818D38-2118-AF48-A37D-0F26E3CD1DE7}"/>
              </a:ext>
            </a:extLst>
          </p:cNvPr>
          <p:cNvSpPr/>
          <p:nvPr/>
        </p:nvSpPr>
        <p:spPr>
          <a:xfrm>
            <a:off x="6705602" y="2216232"/>
            <a:ext cx="4013860" cy="242553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latin typeface="Arial Rounded MT Bold" panose="020F0704030504030204" pitchFamily="34" charset="77"/>
            </a:endParaRPr>
          </a:p>
          <a:p>
            <a:pPr algn="ctr"/>
            <a:endParaRPr lang="en-US" sz="2800" spc="300">
              <a:solidFill>
                <a:schemeClr val="tx1"/>
              </a:solidFill>
              <a:latin typeface="Arial Rounded MT Bold" panose="020F0704030504030204" pitchFamily="34" charset="77"/>
            </a:endParaRPr>
          </a:p>
          <a:p>
            <a:pPr algn="ctr"/>
            <a:endParaRPr lang="en-US" sz="2800" spc="300">
              <a:solidFill>
                <a:schemeClr val="tx1"/>
              </a:solidFill>
              <a:latin typeface="Arial Rounded MT Bold" panose="020F0704030504030204" pitchFamily="34" charset="77"/>
            </a:endParaRPr>
          </a:p>
          <a:p>
            <a:pPr algn="ctr"/>
            <a:endParaRPr lang="en-US" sz="2800" spc="300">
              <a:solidFill>
                <a:schemeClr val="tx1"/>
              </a:solidFill>
              <a:latin typeface="Arial Rounded MT Bold" panose="020F0704030504030204" pitchFamily="34" charset="77"/>
            </a:endParaRPr>
          </a:p>
          <a:p>
            <a:pPr algn="ctr"/>
            <a:r>
              <a:rPr lang="en-US" sz="2800" spc="300">
                <a:solidFill>
                  <a:schemeClr val="tx1"/>
                </a:solidFill>
                <a:latin typeface="Arial Rounded MT Bold" panose="020F0704030504030204" pitchFamily="34" charset="77"/>
              </a:rPr>
              <a:t>Innovation</a:t>
            </a:r>
          </a:p>
        </p:txBody>
      </p:sp>
      <p:pic>
        <p:nvPicPr>
          <p:cNvPr id="12" name="Picture 11">
            <a:extLst>
              <a:ext uri="{FF2B5EF4-FFF2-40B4-BE49-F238E27FC236}">
                <a16:creationId xmlns:a16="http://schemas.microsoft.com/office/drawing/2014/main" id="{5DFEBAA0-73DA-5840-9BB4-76105296D69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93266" y="2046961"/>
            <a:ext cx="2238531" cy="2238531"/>
          </a:xfrm>
          <a:prstGeom prst="rect">
            <a:avLst/>
          </a:prstGeom>
        </p:spPr>
      </p:pic>
      <p:pic>
        <p:nvPicPr>
          <p:cNvPr id="8" name="Picture 7">
            <a:extLst>
              <a:ext uri="{FF2B5EF4-FFF2-40B4-BE49-F238E27FC236}">
                <a16:creationId xmlns:a16="http://schemas.microsoft.com/office/drawing/2014/main" id="{9F7AFC88-2B0F-3B4D-9303-D42ECC7DFE36}"/>
              </a:ext>
            </a:extLst>
          </p:cNvPr>
          <p:cNvPicPr>
            <a:picLocks noChangeAspect="1"/>
          </p:cNvPicPr>
          <p:nvPr/>
        </p:nvPicPr>
        <p:blipFill>
          <a:blip r:embed="rId4"/>
          <a:stretch>
            <a:fillRect/>
          </a:stretch>
        </p:blipFill>
        <p:spPr>
          <a:xfrm>
            <a:off x="1891968" y="1578726"/>
            <a:ext cx="3175000" cy="3175000"/>
          </a:xfrm>
          <a:prstGeom prst="rect">
            <a:avLst/>
          </a:prstGeom>
        </p:spPr>
      </p:pic>
      <p:pic>
        <p:nvPicPr>
          <p:cNvPr id="7" name="Picture 6">
            <a:extLst>
              <a:ext uri="{FF2B5EF4-FFF2-40B4-BE49-F238E27FC236}">
                <a16:creationId xmlns:a16="http://schemas.microsoft.com/office/drawing/2014/main" id="{6129509F-61C8-0448-8599-BE0CDCBEC1D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2938752198"/>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806C81-B77B-7E46-9AAC-4C55E97673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000" y="1440000"/>
            <a:ext cx="11896191" cy="4256548"/>
          </a:xfrm>
          <a:prstGeom prst="rect">
            <a:avLst/>
          </a:prstGeom>
          <a:ln>
            <a:noFill/>
          </a:ln>
          <a:effectLst/>
        </p:spPr>
      </p:pic>
      <p:sp>
        <p:nvSpPr>
          <p:cNvPr id="5" name="Title 1">
            <a:extLst>
              <a:ext uri="{FF2B5EF4-FFF2-40B4-BE49-F238E27FC236}">
                <a16:creationId xmlns:a16="http://schemas.microsoft.com/office/drawing/2014/main" id="{F9D3A521-9C9D-DA4D-B65B-924E8B46AC30}"/>
              </a:ext>
            </a:extLst>
          </p:cNvPr>
          <p:cNvSpPr>
            <a:spLocks noGrp="1"/>
          </p:cNvSpPr>
          <p:nvPr>
            <p:ph type="title"/>
          </p:nvPr>
        </p:nvSpPr>
        <p:spPr/>
        <p:txBody>
          <a:bodyPr/>
          <a:lstStyle/>
          <a:p>
            <a:r>
              <a:rPr lang="en-US" sz="3600"/>
              <a:t>Final(?) tryout – Large Cassandra Cluster</a:t>
            </a:r>
          </a:p>
        </p:txBody>
      </p:sp>
      <p:sp>
        <p:nvSpPr>
          <p:cNvPr id="6" name="TextBox 5">
            <a:extLst>
              <a:ext uri="{FF2B5EF4-FFF2-40B4-BE49-F238E27FC236}">
                <a16:creationId xmlns:a16="http://schemas.microsoft.com/office/drawing/2014/main" id="{6F3A6E5E-E9FB-ED40-AADE-35F7CF34178F}"/>
              </a:ext>
            </a:extLst>
          </p:cNvPr>
          <p:cNvSpPr txBox="1"/>
          <p:nvPr/>
        </p:nvSpPr>
        <p:spPr>
          <a:xfrm rot="21035705">
            <a:off x="954006" y="3291275"/>
            <a:ext cx="10276177" cy="553998"/>
          </a:xfrm>
          <a:prstGeom prst="rect">
            <a:avLst/>
          </a:prstGeom>
          <a:noFill/>
        </p:spPr>
        <p:txBody>
          <a:bodyPr wrap="square" rtlCol="0">
            <a:spAutoFit/>
          </a:bodyPr>
          <a:lstStyle/>
          <a:p>
            <a:r>
              <a:rPr lang="en-US" sz="3000">
                <a:solidFill>
                  <a:srgbClr val="C00000"/>
                </a:solidFill>
                <a:highlight>
                  <a:srgbClr val="FFFF00"/>
                </a:highlight>
                <a:latin typeface="Arial Rounded MT Bold" panose="020F0704030504030204" pitchFamily="34" charset="77"/>
              </a:rPr>
              <a:t>Lesson #4: SMALL SCALE success is NEVER ENOUGH</a:t>
            </a:r>
          </a:p>
        </p:txBody>
      </p:sp>
      <p:pic>
        <p:nvPicPr>
          <p:cNvPr id="7" name="Picture 6">
            <a:extLst>
              <a:ext uri="{FF2B5EF4-FFF2-40B4-BE49-F238E27FC236}">
                <a16:creationId xmlns:a16="http://schemas.microsoft.com/office/drawing/2014/main" id="{25480725-C6A4-4149-931A-DE44DF602D1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121133504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C4558-9EB2-454A-91E4-392F3BCA5310}"/>
              </a:ext>
            </a:extLst>
          </p:cNvPr>
          <p:cNvSpPr>
            <a:spLocks noGrp="1"/>
          </p:cNvSpPr>
          <p:nvPr>
            <p:ph type="title"/>
          </p:nvPr>
        </p:nvSpPr>
        <p:spPr/>
        <p:txBody>
          <a:bodyPr/>
          <a:lstStyle/>
          <a:p>
            <a:r>
              <a:rPr lang="en-US" sz="3600"/>
              <a:t>Zing &amp; Falcon (JIT)</a:t>
            </a:r>
          </a:p>
        </p:txBody>
      </p:sp>
      <p:sp>
        <p:nvSpPr>
          <p:cNvPr id="8" name="Content Placeholder 2">
            <a:extLst>
              <a:ext uri="{FF2B5EF4-FFF2-40B4-BE49-F238E27FC236}">
                <a16:creationId xmlns:a16="http://schemas.microsoft.com/office/drawing/2014/main" id="{440DC46A-17C7-6B47-8790-D65F88A386D7}"/>
              </a:ext>
            </a:extLst>
          </p:cNvPr>
          <p:cNvSpPr>
            <a:spLocks noGrp="1"/>
          </p:cNvSpPr>
          <p:nvPr>
            <p:ph idx="1"/>
          </p:nvPr>
        </p:nvSpPr>
        <p:spPr>
          <a:xfrm>
            <a:off x="308769" y="990600"/>
            <a:ext cx="11567319" cy="5113638"/>
          </a:xfrm>
        </p:spPr>
        <p:txBody>
          <a:bodyPr/>
          <a:lstStyle/>
          <a:p>
            <a:pPr>
              <a:lnSpc>
                <a:spcPct val="150000"/>
              </a:lnSpc>
              <a:buFont typeface="Wingdings" pitchFamily="2" charset="2"/>
              <a:buChar char="q"/>
            </a:pPr>
            <a:r>
              <a:rPr lang="en-US" sz="2400"/>
              <a:t>Zing JVM, made by Azul</a:t>
            </a:r>
          </a:p>
          <a:p>
            <a:pPr lvl="1">
              <a:lnSpc>
                <a:spcPct val="150000"/>
              </a:lnSpc>
              <a:buFont typeface="Wingdings" pitchFamily="2" charset="2"/>
              <a:buChar char="§"/>
            </a:pPr>
            <a:r>
              <a:rPr lang="en-US"/>
              <a:t>Kernel module, reserves a predetermined amount of memory</a:t>
            </a:r>
          </a:p>
          <a:p>
            <a:pPr lvl="1">
              <a:lnSpc>
                <a:spcPct val="150000"/>
              </a:lnSpc>
              <a:buFont typeface="Wingdings" pitchFamily="2" charset="2"/>
              <a:buChar char="§"/>
            </a:pPr>
            <a:r>
              <a:rPr lang="en-US"/>
              <a:t>Linux doesn’t handle that memory, it’s up to the Zing service</a:t>
            </a:r>
            <a:endParaRPr lang="en-US" sz="2400"/>
          </a:p>
          <a:p>
            <a:pPr>
              <a:lnSpc>
                <a:spcPct val="150000"/>
              </a:lnSpc>
              <a:buFont typeface="Wingdings" pitchFamily="2" charset="2"/>
              <a:buChar char="q"/>
            </a:pPr>
            <a:r>
              <a:rPr lang="en-US" sz="2400"/>
              <a:t>“</a:t>
            </a:r>
            <a:r>
              <a:rPr lang="en-US" sz="2400" err="1"/>
              <a:t>Pauseless</a:t>
            </a:r>
            <a:r>
              <a:rPr lang="en-US" sz="2400"/>
              <a:t> Garbage Collection”</a:t>
            </a:r>
          </a:p>
          <a:p>
            <a:pPr lvl="1">
              <a:lnSpc>
                <a:spcPct val="150000"/>
              </a:lnSpc>
              <a:buFont typeface="Wingdings" pitchFamily="2" charset="2"/>
              <a:buChar char="§"/>
            </a:pPr>
            <a:r>
              <a:rPr lang="en-US" sz="2000"/>
              <a:t>larger heap</a:t>
            </a:r>
          </a:p>
          <a:p>
            <a:pPr lvl="1">
              <a:lnSpc>
                <a:spcPct val="150000"/>
              </a:lnSpc>
              <a:buFont typeface="Wingdings" pitchFamily="2" charset="2"/>
              <a:buChar char="§"/>
            </a:pPr>
            <a:r>
              <a:rPr lang="en-US" sz="2000"/>
              <a:t>Less GC pausing</a:t>
            </a:r>
            <a:endParaRPr lang="en-US"/>
          </a:p>
          <a:p>
            <a:pPr>
              <a:lnSpc>
                <a:spcPct val="150000"/>
              </a:lnSpc>
              <a:buFont typeface="Wingdings" pitchFamily="2" charset="2"/>
              <a:buChar char="q"/>
            </a:pPr>
            <a:r>
              <a:rPr lang="en-US" sz="2400"/>
              <a:t>Zing Falcon</a:t>
            </a:r>
          </a:p>
          <a:p>
            <a:pPr lvl="1">
              <a:lnSpc>
                <a:spcPct val="150000"/>
              </a:lnSpc>
              <a:buFont typeface="Wingdings" pitchFamily="2" charset="2"/>
              <a:buChar char="§"/>
            </a:pPr>
            <a:r>
              <a:rPr lang="en-US" sz="2000"/>
              <a:t>Updated JIT compiler added in newer versions</a:t>
            </a:r>
          </a:p>
          <a:p>
            <a:pPr lvl="1">
              <a:lnSpc>
                <a:spcPct val="150000"/>
              </a:lnSpc>
              <a:buFont typeface="Wingdings" pitchFamily="2" charset="2"/>
              <a:buChar char="§"/>
            </a:pPr>
            <a:endParaRPr lang="en-US" sz="2000"/>
          </a:p>
          <a:p>
            <a:pPr lvl="1">
              <a:lnSpc>
                <a:spcPct val="150000"/>
              </a:lnSpc>
              <a:buFont typeface="Wingdings" pitchFamily="2" charset="2"/>
              <a:buChar char="§"/>
            </a:pPr>
            <a:endParaRPr lang="en-US"/>
          </a:p>
          <a:p>
            <a:pPr lvl="1">
              <a:lnSpc>
                <a:spcPct val="150000"/>
              </a:lnSpc>
              <a:buFont typeface="Wingdings" pitchFamily="2" charset="2"/>
              <a:buChar char="§"/>
            </a:pPr>
            <a:endParaRPr lang="en-US"/>
          </a:p>
          <a:p>
            <a:pPr>
              <a:lnSpc>
                <a:spcPct val="150000"/>
              </a:lnSpc>
              <a:buFont typeface="Wingdings" pitchFamily="2" charset="2"/>
              <a:buChar char="q"/>
            </a:pPr>
            <a:endParaRPr lang="en-US" sz="2400"/>
          </a:p>
          <a:p>
            <a:pPr marL="209550" lvl="1" indent="0">
              <a:lnSpc>
                <a:spcPct val="150000"/>
              </a:lnSpc>
              <a:buNone/>
            </a:pPr>
            <a:endParaRPr lang="en-US" sz="2400"/>
          </a:p>
        </p:txBody>
      </p:sp>
      <p:pic>
        <p:nvPicPr>
          <p:cNvPr id="4" name="Picture 3">
            <a:extLst>
              <a:ext uri="{FF2B5EF4-FFF2-40B4-BE49-F238E27FC236}">
                <a16:creationId xmlns:a16="http://schemas.microsoft.com/office/drawing/2014/main" id="{4304C594-2479-FF41-A6C0-1CFBB99898A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133828304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C4558-9EB2-454A-91E4-392F3BCA5310}"/>
              </a:ext>
            </a:extLst>
          </p:cNvPr>
          <p:cNvSpPr>
            <a:spLocks noGrp="1"/>
          </p:cNvSpPr>
          <p:nvPr>
            <p:ph type="title"/>
          </p:nvPr>
        </p:nvSpPr>
        <p:spPr/>
        <p:txBody>
          <a:bodyPr/>
          <a:lstStyle/>
          <a:p>
            <a:r>
              <a:rPr lang="en-US" sz="3600"/>
              <a:t>Zing &amp; Falcon (JIT)</a:t>
            </a:r>
          </a:p>
        </p:txBody>
      </p:sp>
      <p:pic>
        <p:nvPicPr>
          <p:cNvPr id="6" name="Picture 5">
            <a:extLst>
              <a:ext uri="{FF2B5EF4-FFF2-40B4-BE49-F238E27FC236}">
                <a16:creationId xmlns:a16="http://schemas.microsoft.com/office/drawing/2014/main" id="{672DAF4C-503A-FB41-8782-B239D76027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8745" y="2070919"/>
            <a:ext cx="11791335" cy="2711027"/>
          </a:xfrm>
          <a:prstGeom prst="rect">
            <a:avLst/>
          </a:prstGeom>
          <a:ln>
            <a:noFill/>
          </a:ln>
          <a:effectLst/>
        </p:spPr>
      </p:pic>
      <p:pic>
        <p:nvPicPr>
          <p:cNvPr id="4" name="Picture 3">
            <a:extLst>
              <a:ext uri="{FF2B5EF4-FFF2-40B4-BE49-F238E27FC236}">
                <a16:creationId xmlns:a16="http://schemas.microsoft.com/office/drawing/2014/main" id="{7A286700-F822-664F-83D8-0E8D469F9C8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351044088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C4558-9EB2-454A-91E4-392F3BCA5310}"/>
              </a:ext>
            </a:extLst>
          </p:cNvPr>
          <p:cNvSpPr>
            <a:spLocks noGrp="1"/>
          </p:cNvSpPr>
          <p:nvPr>
            <p:ph type="title"/>
          </p:nvPr>
        </p:nvSpPr>
        <p:spPr>
          <a:xfrm>
            <a:off x="308769" y="283816"/>
            <a:ext cx="11567319" cy="942340"/>
          </a:xfrm>
        </p:spPr>
        <p:txBody>
          <a:bodyPr/>
          <a:lstStyle/>
          <a:p>
            <a:r>
              <a:rPr lang="en-US" sz="3600"/>
              <a:t>Zing &amp; Falcon (JIT)</a:t>
            </a:r>
            <a:br>
              <a:rPr lang="en-US" sz="3600"/>
            </a:br>
            <a:r>
              <a:rPr lang="en-US" sz="3000"/>
              <a:t>Solution</a:t>
            </a:r>
          </a:p>
        </p:txBody>
      </p:sp>
      <p:pic>
        <p:nvPicPr>
          <p:cNvPr id="10" name="Picture 9">
            <a:extLst>
              <a:ext uri="{FF2B5EF4-FFF2-40B4-BE49-F238E27FC236}">
                <a16:creationId xmlns:a16="http://schemas.microsoft.com/office/drawing/2014/main" id="{B732847F-0AF8-DA44-AEC4-3C7046C28188}"/>
              </a:ext>
            </a:extLst>
          </p:cNvPr>
          <p:cNvPicPr>
            <a:picLocks noChangeAspect="1"/>
          </p:cNvPicPr>
          <p:nvPr/>
        </p:nvPicPr>
        <p:blipFill>
          <a:blip r:embed="rId3"/>
          <a:stretch>
            <a:fillRect/>
          </a:stretch>
        </p:blipFill>
        <p:spPr>
          <a:xfrm>
            <a:off x="1279030" y="2382380"/>
            <a:ext cx="9956800" cy="495300"/>
          </a:xfrm>
          <a:prstGeom prst="rect">
            <a:avLst/>
          </a:prstGeom>
        </p:spPr>
      </p:pic>
      <p:pic>
        <p:nvPicPr>
          <p:cNvPr id="12" name="Picture 11">
            <a:extLst>
              <a:ext uri="{FF2B5EF4-FFF2-40B4-BE49-F238E27FC236}">
                <a16:creationId xmlns:a16="http://schemas.microsoft.com/office/drawing/2014/main" id="{8E35CEFD-709A-5348-8BC1-238435FA4CC9}"/>
              </a:ext>
            </a:extLst>
          </p:cNvPr>
          <p:cNvPicPr>
            <a:picLocks noChangeAspect="1"/>
          </p:cNvPicPr>
          <p:nvPr/>
        </p:nvPicPr>
        <p:blipFill>
          <a:blip r:embed="rId4"/>
          <a:stretch>
            <a:fillRect/>
          </a:stretch>
        </p:blipFill>
        <p:spPr>
          <a:xfrm>
            <a:off x="1141870" y="3429000"/>
            <a:ext cx="10515600" cy="1384300"/>
          </a:xfrm>
          <a:prstGeom prst="rect">
            <a:avLst/>
          </a:prstGeom>
        </p:spPr>
      </p:pic>
      <p:sp>
        <p:nvSpPr>
          <p:cNvPr id="13" name="Rectangle 12">
            <a:extLst>
              <a:ext uri="{FF2B5EF4-FFF2-40B4-BE49-F238E27FC236}">
                <a16:creationId xmlns:a16="http://schemas.microsoft.com/office/drawing/2014/main" id="{90C63039-4DAF-C045-9DC3-50E69A5C7EE5}"/>
              </a:ext>
            </a:extLst>
          </p:cNvPr>
          <p:cNvSpPr/>
          <p:nvPr/>
        </p:nvSpPr>
        <p:spPr bwMode="auto">
          <a:xfrm>
            <a:off x="937260" y="2382380"/>
            <a:ext cx="341770" cy="2772550"/>
          </a:xfrm>
          <a:prstGeom prst="rect">
            <a:avLst/>
          </a:prstGeom>
          <a:solidFill>
            <a:schemeClr val="tx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 name="Rectangle 13">
            <a:extLst>
              <a:ext uri="{FF2B5EF4-FFF2-40B4-BE49-F238E27FC236}">
                <a16:creationId xmlns:a16="http://schemas.microsoft.com/office/drawing/2014/main" id="{4C1132E3-2E04-DA48-90F6-BD434B772603}"/>
              </a:ext>
            </a:extLst>
          </p:cNvPr>
          <p:cNvSpPr/>
          <p:nvPr/>
        </p:nvSpPr>
        <p:spPr bwMode="auto">
          <a:xfrm>
            <a:off x="11235830" y="2226170"/>
            <a:ext cx="537070" cy="2772550"/>
          </a:xfrm>
          <a:prstGeom prst="rect">
            <a:avLst/>
          </a:prstGeom>
          <a:solidFill>
            <a:schemeClr val="tx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7" name="Picture 6">
            <a:extLst>
              <a:ext uri="{FF2B5EF4-FFF2-40B4-BE49-F238E27FC236}">
                <a16:creationId xmlns:a16="http://schemas.microsoft.com/office/drawing/2014/main" id="{3BAB491C-E3B7-AD4E-B7D1-661D9AEB931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172273618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C4558-9EB2-454A-91E4-392F3BCA5310}"/>
              </a:ext>
            </a:extLst>
          </p:cNvPr>
          <p:cNvSpPr>
            <a:spLocks noGrp="1"/>
          </p:cNvSpPr>
          <p:nvPr>
            <p:ph type="title"/>
          </p:nvPr>
        </p:nvSpPr>
        <p:spPr/>
        <p:txBody>
          <a:bodyPr/>
          <a:lstStyle/>
          <a:p>
            <a:r>
              <a:rPr lang="en-US" sz="3600"/>
              <a:t>Why? One slow node impact</a:t>
            </a:r>
          </a:p>
        </p:txBody>
      </p:sp>
      <p:sp>
        <p:nvSpPr>
          <p:cNvPr id="8" name="TextBox 7">
            <a:extLst>
              <a:ext uri="{FF2B5EF4-FFF2-40B4-BE49-F238E27FC236}">
                <a16:creationId xmlns:a16="http://schemas.microsoft.com/office/drawing/2014/main" id="{783A8BBA-4DCC-D847-B7C6-80F0B9ECA64A}"/>
              </a:ext>
            </a:extLst>
          </p:cNvPr>
          <p:cNvSpPr txBox="1"/>
          <p:nvPr/>
        </p:nvSpPr>
        <p:spPr>
          <a:xfrm>
            <a:off x="754020" y="1460091"/>
            <a:ext cx="11074231" cy="3529812"/>
          </a:xfrm>
          <a:prstGeom prst="rect">
            <a:avLst/>
          </a:prstGeom>
          <a:noFill/>
        </p:spPr>
        <p:txBody>
          <a:bodyPr wrap="square" rtlCol="0">
            <a:spAutoFit/>
          </a:bodyPr>
          <a:lstStyle/>
          <a:p>
            <a:pPr marL="342900" indent="-342900">
              <a:lnSpc>
                <a:spcPct val="200000"/>
              </a:lnSpc>
              <a:buClr>
                <a:srgbClr val="C00000"/>
              </a:buClr>
              <a:buFont typeface="Wingdings" pitchFamily="2" charset="2"/>
              <a:buChar char="q"/>
            </a:pPr>
            <a:r>
              <a:rPr lang="en-US" sz="2400">
                <a:solidFill>
                  <a:schemeClr val="bg1"/>
                </a:solidFill>
                <a:latin typeface="Arial Rounded MT Bold" panose="020F0704030504030204" pitchFamily="34" charset="77"/>
              </a:rPr>
              <a:t>Slow node  =&gt; slow data streaming</a:t>
            </a:r>
          </a:p>
          <a:p>
            <a:pPr marL="342900" indent="-342900">
              <a:lnSpc>
                <a:spcPct val="200000"/>
              </a:lnSpc>
              <a:buClr>
                <a:srgbClr val="C00000"/>
              </a:buClr>
              <a:buFont typeface="Wingdings" pitchFamily="2" charset="2"/>
              <a:buChar char="q"/>
            </a:pPr>
            <a:r>
              <a:rPr lang="en-US" sz="2400">
                <a:solidFill>
                  <a:schemeClr val="bg1"/>
                </a:solidFill>
                <a:latin typeface="Arial Rounded MT Bold" panose="020F0704030504030204" pitchFamily="34" charset="77"/>
              </a:rPr>
              <a:t>No master to determine slow nodes</a:t>
            </a:r>
          </a:p>
          <a:p>
            <a:pPr marL="342900" indent="-342900">
              <a:lnSpc>
                <a:spcPct val="200000"/>
              </a:lnSpc>
              <a:buClr>
                <a:srgbClr val="C00000"/>
              </a:buClr>
              <a:buFont typeface="Wingdings" pitchFamily="2" charset="2"/>
              <a:buChar char="q"/>
            </a:pPr>
            <a:r>
              <a:rPr lang="en-US" sz="2400">
                <a:solidFill>
                  <a:schemeClr val="bg1"/>
                </a:solidFill>
                <a:latin typeface="Arial Rounded MT Bold" panose="020F0704030504030204" pitchFamily="34" charset="77"/>
              </a:rPr>
              <a:t>Data must be replicated to predetermined node(s)</a:t>
            </a:r>
          </a:p>
          <a:p>
            <a:pPr marL="342900" indent="-342900">
              <a:lnSpc>
                <a:spcPct val="200000"/>
              </a:lnSpc>
              <a:buClr>
                <a:srgbClr val="C00000"/>
              </a:buClr>
              <a:buFont typeface="Wingdings" pitchFamily="2" charset="2"/>
              <a:buChar char="q"/>
            </a:pPr>
            <a:endParaRPr lang="en-US" sz="2400">
              <a:solidFill>
                <a:schemeClr val="bg1"/>
              </a:solidFill>
              <a:latin typeface="Arial Rounded MT Bold" panose="020F0704030504030204" pitchFamily="34" charset="77"/>
            </a:endParaRPr>
          </a:p>
          <a:p>
            <a:pPr marL="342900" indent="-342900">
              <a:lnSpc>
                <a:spcPct val="150000"/>
              </a:lnSpc>
              <a:buClr>
                <a:srgbClr val="C00000"/>
              </a:buClr>
              <a:buFont typeface="Wingdings" pitchFamily="2" charset="2"/>
              <a:buChar char="q"/>
            </a:pPr>
            <a:endParaRPr lang="en-US" sz="2400">
              <a:solidFill>
                <a:schemeClr val="bg1"/>
              </a:solidFill>
              <a:latin typeface="Arial Rounded MT Bold" panose="020F0704030504030204" pitchFamily="34" charset="77"/>
            </a:endParaRPr>
          </a:p>
        </p:txBody>
      </p:sp>
      <p:pic>
        <p:nvPicPr>
          <p:cNvPr id="4" name="Picture 3">
            <a:extLst>
              <a:ext uri="{FF2B5EF4-FFF2-40B4-BE49-F238E27FC236}">
                <a16:creationId xmlns:a16="http://schemas.microsoft.com/office/drawing/2014/main" id="{97AEC694-49FB-8042-A74D-BC2751B13F9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46930757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C4558-9EB2-454A-91E4-392F3BCA5310}"/>
              </a:ext>
            </a:extLst>
          </p:cNvPr>
          <p:cNvSpPr>
            <a:spLocks noGrp="1"/>
          </p:cNvSpPr>
          <p:nvPr>
            <p:ph type="title"/>
          </p:nvPr>
        </p:nvSpPr>
        <p:spPr>
          <a:xfrm>
            <a:off x="308769" y="7916"/>
            <a:ext cx="11567319" cy="793750"/>
          </a:xfrm>
        </p:spPr>
        <p:txBody>
          <a:bodyPr/>
          <a:lstStyle/>
          <a:p>
            <a:r>
              <a:rPr lang="en-US" sz="3600"/>
              <a:t>One slow node impact</a:t>
            </a:r>
          </a:p>
        </p:txBody>
      </p:sp>
      <p:sp>
        <p:nvSpPr>
          <p:cNvPr id="109" name="TextBox 108">
            <a:extLst>
              <a:ext uri="{FF2B5EF4-FFF2-40B4-BE49-F238E27FC236}">
                <a16:creationId xmlns:a16="http://schemas.microsoft.com/office/drawing/2014/main" id="{9C2AE82B-0EC2-EA42-AF1C-358DEDBEAB3C}"/>
              </a:ext>
            </a:extLst>
          </p:cNvPr>
          <p:cNvSpPr txBox="1"/>
          <p:nvPr/>
        </p:nvSpPr>
        <p:spPr>
          <a:xfrm>
            <a:off x="2205875" y="5674079"/>
            <a:ext cx="1867863" cy="461665"/>
          </a:xfrm>
          <a:prstGeom prst="rect">
            <a:avLst/>
          </a:prstGeom>
          <a:noFill/>
        </p:spPr>
        <p:txBody>
          <a:bodyPr wrap="square" rtlCol="0">
            <a:spAutoFit/>
          </a:bodyPr>
          <a:lstStyle/>
          <a:p>
            <a:r>
              <a:rPr lang="en-US" sz="2400">
                <a:solidFill>
                  <a:schemeClr val="bg1"/>
                </a:solidFill>
                <a:latin typeface="Arial Rounded MT Bold" panose="020F0704030504030204" pitchFamily="34" charset="77"/>
              </a:rPr>
              <a:t>No </a:t>
            </a:r>
            <a:r>
              <a:rPr lang="en-US" sz="2400" err="1">
                <a:solidFill>
                  <a:schemeClr val="bg1"/>
                </a:solidFill>
                <a:latin typeface="Arial Rounded MT Bold" panose="020F0704030504030204" pitchFamily="34" charset="77"/>
              </a:rPr>
              <a:t>VNodes</a:t>
            </a:r>
            <a:endParaRPr lang="en-US" sz="2400">
              <a:solidFill>
                <a:schemeClr val="bg1"/>
              </a:solidFill>
              <a:latin typeface="Arial Rounded MT Bold" panose="020F0704030504030204" pitchFamily="34" charset="77"/>
            </a:endParaRPr>
          </a:p>
        </p:txBody>
      </p:sp>
      <p:graphicFrame>
        <p:nvGraphicFramePr>
          <p:cNvPr id="110" name="Diagram 109">
            <a:extLst>
              <a:ext uri="{FF2B5EF4-FFF2-40B4-BE49-F238E27FC236}">
                <a16:creationId xmlns:a16="http://schemas.microsoft.com/office/drawing/2014/main" id="{F56D3D07-0183-C944-B496-0D723BEC0A5C}"/>
              </a:ext>
            </a:extLst>
          </p:cNvPr>
          <p:cNvGraphicFramePr/>
          <p:nvPr>
            <p:extLst>
              <p:ext uri="{D42A27DB-BD31-4B8C-83A1-F6EECF244321}">
                <p14:modId xmlns:p14="http://schemas.microsoft.com/office/powerpoint/2010/main" val="921669675"/>
              </p:ext>
            </p:extLst>
          </p:nvPr>
        </p:nvGraphicFramePr>
        <p:xfrm>
          <a:off x="0" y="723940"/>
          <a:ext cx="6279614" cy="49686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12" name="Straight Arrow Connector 111">
            <a:extLst>
              <a:ext uri="{FF2B5EF4-FFF2-40B4-BE49-F238E27FC236}">
                <a16:creationId xmlns:a16="http://schemas.microsoft.com/office/drawing/2014/main" id="{F24FCDD9-A643-8C4C-9E30-12769CEC141E}"/>
              </a:ext>
            </a:extLst>
          </p:cNvPr>
          <p:cNvCxnSpPr>
            <a:cxnSpLocks/>
          </p:cNvCxnSpPr>
          <p:nvPr/>
        </p:nvCxnSpPr>
        <p:spPr bwMode="auto">
          <a:xfrm>
            <a:off x="4697261" y="1984213"/>
            <a:ext cx="402518" cy="896774"/>
          </a:xfrm>
          <a:prstGeom prst="straightConnector1">
            <a:avLst/>
          </a:prstGeom>
          <a:solidFill>
            <a:srgbClr val="BBE0E3"/>
          </a:solidFill>
          <a:ln w="50800" cap="flat" cmpd="sng" algn="ctr">
            <a:solidFill>
              <a:schemeClr val="bg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11" name="Picture 110">
            <a:extLst>
              <a:ext uri="{FF2B5EF4-FFF2-40B4-BE49-F238E27FC236}">
                <a16:creationId xmlns:a16="http://schemas.microsoft.com/office/drawing/2014/main" id="{819C8755-4F81-1C43-8829-A05C223CF23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2607604">
            <a:off x="4372741" y="2431328"/>
            <a:ext cx="1807863" cy="1347228"/>
          </a:xfrm>
          <a:prstGeom prst="rect">
            <a:avLst/>
          </a:prstGeom>
        </p:spPr>
      </p:pic>
      <p:cxnSp>
        <p:nvCxnSpPr>
          <p:cNvPr id="7" name="Straight Arrow Connector 6">
            <a:extLst>
              <a:ext uri="{FF2B5EF4-FFF2-40B4-BE49-F238E27FC236}">
                <a16:creationId xmlns:a16="http://schemas.microsoft.com/office/drawing/2014/main" id="{A08659EF-189C-D245-951A-ABCC23A56425}"/>
              </a:ext>
            </a:extLst>
          </p:cNvPr>
          <p:cNvCxnSpPr>
            <a:cxnSpLocks/>
          </p:cNvCxnSpPr>
          <p:nvPr/>
        </p:nvCxnSpPr>
        <p:spPr bwMode="auto">
          <a:xfrm>
            <a:off x="3645387" y="1113650"/>
            <a:ext cx="511362" cy="511778"/>
          </a:xfrm>
          <a:prstGeom prst="straightConnector1">
            <a:avLst/>
          </a:prstGeom>
          <a:solidFill>
            <a:srgbClr val="BBE0E3"/>
          </a:solidFill>
          <a:ln w="50800" cap="flat" cmpd="sng" algn="ctr">
            <a:solidFill>
              <a:schemeClr val="bg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0" name="Picture 9">
            <a:extLst>
              <a:ext uri="{FF2B5EF4-FFF2-40B4-BE49-F238E27FC236}">
                <a16:creationId xmlns:a16="http://schemas.microsoft.com/office/drawing/2014/main" id="{7F011359-DDA1-FA41-9279-7159BAC02E2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1190965">
            <a:off x="2181282" y="384266"/>
            <a:ext cx="1807863" cy="1347228"/>
          </a:xfrm>
          <a:prstGeom prst="rect">
            <a:avLst/>
          </a:prstGeom>
        </p:spPr>
      </p:pic>
    </p:spTree>
    <p:extLst>
      <p:ext uri="{BB962C8B-B14F-4D97-AF65-F5344CB8AC3E}">
        <p14:creationId xmlns:p14="http://schemas.microsoft.com/office/powerpoint/2010/main" val="114244788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Diagram 23">
            <a:extLst>
              <a:ext uri="{FF2B5EF4-FFF2-40B4-BE49-F238E27FC236}">
                <a16:creationId xmlns:a16="http://schemas.microsoft.com/office/drawing/2014/main" id="{AE796A58-17C2-5A42-91D0-5DECF9A07F9B}"/>
              </a:ext>
            </a:extLst>
          </p:cNvPr>
          <p:cNvGraphicFramePr/>
          <p:nvPr>
            <p:extLst>
              <p:ext uri="{D42A27DB-BD31-4B8C-83A1-F6EECF244321}">
                <p14:modId xmlns:p14="http://schemas.microsoft.com/office/powerpoint/2010/main" val="2841470625"/>
              </p:ext>
            </p:extLst>
          </p:nvPr>
        </p:nvGraphicFramePr>
        <p:xfrm>
          <a:off x="0" y="723940"/>
          <a:ext cx="6279614" cy="49686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3AABDEF4-2282-554A-8C64-EF8EBC944187}"/>
              </a:ext>
            </a:extLst>
          </p:cNvPr>
          <p:cNvGraphicFramePr/>
          <p:nvPr>
            <p:extLst>
              <p:ext uri="{D42A27DB-BD31-4B8C-83A1-F6EECF244321}">
                <p14:modId xmlns:p14="http://schemas.microsoft.com/office/powerpoint/2010/main" val="954939864"/>
              </p:ext>
            </p:extLst>
          </p:nvPr>
        </p:nvGraphicFramePr>
        <p:xfrm>
          <a:off x="6092428" y="723940"/>
          <a:ext cx="6279614" cy="49686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74" name="Straight Arrow Connector 73">
            <a:extLst>
              <a:ext uri="{FF2B5EF4-FFF2-40B4-BE49-F238E27FC236}">
                <a16:creationId xmlns:a16="http://schemas.microsoft.com/office/drawing/2014/main" id="{7DAAD403-5A1E-D745-A5A3-98567F36D38F}"/>
              </a:ext>
            </a:extLst>
          </p:cNvPr>
          <p:cNvCxnSpPr>
            <a:cxnSpLocks/>
          </p:cNvCxnSpPr>
          <p:nvPr/>
        </p:nvCxnSpPr>
        <p:spPr bwMode="auto">
          <a:xfrm flipH="1">
            <a:off x="7540668" y="3231413"/>
            <a:ext cx="1481375" cy="0"/>
          </a:xfrm>
          <a:prstGeom prst="straightConnector1">
            <a:avLst/>
          </a:prstGeom>
          <a:solidFill>
            <a:srgbClr val="BBE0E3"/>
          </a:solidFill>
          <a:ln w="50800" cap="flat" cmpd="sng" algn="ctr">
            <a:solidFill>
              <a:schemeClr val="bg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3" name="Straight Arrow Connector 62">
            <a:extLst>
              <a:ext uri="{FF2B5EF4-FFF2-40B4-BE49-F238E27FC236}">
                <a16:creationId xmlns:a16="http://schemas.microsoft.com/office/drawing/2014/main" id="{B1A3392B-CB3B-4641-960C-F85497256E80}"/>
              </a:ext>
            </a:extLst>
          </p:cNvPr>
          <p:cNvCxnSpPr>
            <a:cxnSpLocks/>
          </p:cNvCxnSpPr>
          <p:nvPr/>
        </p:nvCxnSpPr>
        <p:spPr bwMode="auto">
          <a:xfrm>
            <a:off x="4697261" y="1984213"/>
            <a:ext cx="402518" cy="896774"/>
          </a:xfrm>
          <a:prstGeom prst="straightConnector1">
            <a:avLst/>
          </a:prstGeom>
          <a:solidFill>
            <a:srgbClr val="BBE0E3"/>
          </a:solidFill>
          <a:ln w="50800" cap="flat" cmpd="sng" algn="ctr">
            <a:solidFill>
              <a:schemeClr val="bg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2" name="Straight Connector 31">
            <a:extLst>
              <a:ext uri="{FF2B5EF4-FFF2-40B4-BE49-F238E27FC236}">
                <a16:creationId xmlns:a16="http://schemas.microsoft.com/office/drawing/2014/main" id="{BA8B9F70-B233-084D-A8BE-EBD35E6766E5}"/>
              </a:ext>
            </a:extLst>
          </p:cNvPr>
          <p:cNvCxnSpPr>
            <a:cxnSpLocks/>
          </p:cNvCxnSpPr>
          <p:nvPr/>
        </p:nvCxnSpPr>
        <p:spPr bwMode="auto">
          <a:xfrm flipH="1">
            <a:off x="10067288" y="1971687"/>
            <a:ext cx="1130006" cy="1407388"/>
          </a:xfrm>
          <a:prstGeom prst="line">
            <a:avLst/>
          </a:prstGeom>
          <a:solidFill>
            <a:srgbClr val="BBE0E3"/>
          </a:solidFill>
          <a:ln w="25400" cap="flat" cmpd="sng" algn="ctr">
            <a:solidFill>
              <a:schemeClr val="bg1">
                <a:alpha val="80000"/>
              </a:schemeClr>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6" name="Straight Connector 25">
            <a:extLst>
              <a:ext uri="{FF2B5EF4-FFF2-40B4-BE49-F238E27FC236}">
                <a16:creationId xmlns:a16="http://schemas.microsoft.com/office/drawing/2014/main" id="{5699ADC5-61C1-F740-863C-C3E0B9A3E20D}"/>
              </a:ext>
            </a:extLst>
          </p:cNvPr>
          <p:cNvCxnSpPr>
            <a:cxnSpLocks/>
          </p:cNvCxnSpPr>
          <p:nvPr/>
        </p:nvCxnSpPr>
        <p:spPr bwMode="auto">
          <a:xfrm flipH="1">
            <a:off x="9048713" y="1373940"/>
            <a:ext cx="1285112" cy="1228098"/>
          </a:xfrm>
          <a:prstGeom prst="line">
            <a:avLst/>
          </a:prstGeom>
          <a:solidFill>
            <a:srgbClr val="BBE0E3"/>
          </a:solidFill>
          <a:ln w="25400" cap="flat" cmpd="sng" algn="ctr">
            <a:solidFill>
              <a:schemeClr val="bg1">
                <a:alpha val="80000"/>
              </a:schemeClr>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 name="Straight Connector 38">
            <a:extLst>
              <a:ext uri="{FF2B5EF4-FFF2-40B4-BE49-F238E27FC236}">
                <a16:creationId xmlns:a16="http://schemas.microsoft.com/office/drawing/2014/main" id="{DD68A7B2-ED90-C24A-B7F5-E563EC51A43C}"/>
              </a:ext>
            </a:extLst>
          </p:cNvPr>
          <p:cNvCxnSpPr>
            <a:cxnSpLocks/>
          </p:cNvCxnSpPr>
          <p:nvPr/>
        </p:nvCxnSpPr>
        <p:spPr bwMode="auto">
          <a:xfrm flipH="1">
            <a:off x="10006232" y="1400639"/>
            <a:ext cx="1191062" cy="1267370"/>
          </a:xfrm>
          <a:prstGeom prst="line">
            <a:avLst/>
          </a:prstGeom>
          <a:solidFill>
            <a:srgbClr val="BBE0E3"/>
          </a:solidFill>
          <a:ln w="25400" cap="flat" cmpd="sng" algn="ctr">
            <a:solidFill>
              <a:schemeClr val="bg1">
                <a:alpha val="81000"/>
              </a:schemeClr>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9" name="Straight Connector 48">
            <a:extLst>
              <a:ext uri="{FF2B5EF4-FFF2-40B4-BE49-F238E27FC236}">
                <a16:creationId xmlns:a16="http://schemas.microsoft.com/office/drawing/2014/main" id="{60E75F88-5CD0-5B4C-9CDE-2829AF5DAA20}"/>
              </a:ext>
            </a:extLst>
          </p:cNvPr>
          <p:cNvCxnSpPr>
            <a:cxnSpLocks/>
          </p:cNvCxnSpPr>
          <p:nvPr/>
        </p:nvCxnSpPr>
        <p:spPr bwMode="auto">
          <a:xfrm flipH="1">
            <a:off x="9048713" y="1964042"/>
            <a:ext cx="1285112" cy="1407934"/>
          </a:xfrm>
          <a:prstGeom prst="line">
            <a:avLst/>
          </a:prstGeom>
          <a:solidFill>
            <a:srgbClr val="BBE0E3"/>
          </a:solidFill>
          <a:ln w="25400" cap="flat" cmpd="sng" algn="ctr">
            <a:solidFill>
              <a:schemeClr val="bg1">
                <a:alpha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Rounded Rectangle 3">
            <a:extLst>
              <a:ext uri="{FF2B5EF4-FFF2-40B4-BE49-F238E27FC236}">
                <a16:creationId xmlns:a16="http://schemas.microsoft.com/office/drawing/2014/main" id="{071500E4-0983-F24E-BF7E-3BFD903E4B61}"/>
              </a:ext>
            </a:extLst>
          </p:cNvPr>
          <p:cNvSpPr/>
          <p:nvPr/>
        </p:nvSpPr>
        <p:spPr bwMode="auto">
          <a:xfrm>
            <a:off x="8960985" y="2577549"/>
            <a:ext cx="1106303" cy="895120"/>
          </a:xfrm>
          <a:prstGeom prst="roundRect">
            <a:avLst/>
          </a:prstGeom>
          <a:solidFill>
            <a:srgbClr val="BBE0E3"/>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2" spcCol="180000" rtlCol="0" anchor="t" anchorCtr="0" compatLnSpc="1">
            <a:prstTxWarp prst="textNoShape">
              <a:avLst/>
            </a:prstTxWarp>
          </a:bodyPr>
          <a:lstStyle/>
          <a:p>
            <a:pPr marL="0" marR="0" indent="0" algn="ctr" defTabSz="914400" rtl="0" eaLnBrk="1" fontAlgn="base" latinLnBrk="0" hangingPunct="1">
              <a:lnSpc>
                <a:spcPct val="150000"/>
              </a:lnSpc>
              <a:spcBef>
                <a:spcPct val="0"/>
              </a:spcBef>
              <a:spcAft>
                <a:spcPct val="0"/>
              </a:spcAft>
              <a:buClrTx/>
              <a:buSzTx/>
              <a:buFontTx/>
              <a:buNone/>
              <a:tabLst/>
            </a:pPr>
            <a:r>
              <a:rPr kumimoji="0" lang="en-US" sz="1800" b="0" i="0" u="none" strike="noStrike" cap="none" normalizeH="0" baseline="0">
                <a:ln>
                  <a:noFill/>
                </a:ln>
                <a:solidFill>
                  <a:schemeClr val="tx2"/>
                </a:solidFill>
                <a:effectLst/>
                <a:latin typeface="Arial Rounded MT Bold" panose="020F0704030504030204" pitchFamily="34" charset="77"/>
                <a:ea typeface="ヒラギノ角ゴ ProN W3" charset="0"/>
                <a:cs typeface="ヒラギノ角ゴ ProN W3" charset="0"/>
                <a:sym typeface="Gill Sans" charset="0"/>
              </a:rPr>
              <a:t>B1B1	B2</a:t>
            </a:r>
          </a:p>
          <a:p>
            <a:pPr marL="0" marR="0" indent="0" algn="ctr" defTabSz="914400" rtl="0" eaLnBrk="1" fontAlgn="base" latinLnBrk="0" hangingPunct="1">
              <a:lnSpc>
                <a:spcPct val="150000"/>
              </a:lnSpc>
              <a:spcBef>
                <a:spcPct val="0"/>
              </a:spcBef>
              <a:spcAft>
                <a:spcPct val="0"/>
              </a:spcAft>
              <a:buClrTx/>
              <a:buSzTx/>
              <a:buFontTx/>
              <a:buNone/>
              <a:tabLst/>
            </a:pPr>
            <a:r>
              <a:rPr lang="en-US" sz="1800">
                <a:solidFill>
                  <a:schemeClr val="tx2"/>
                </a:solidFill>
                <a:latin typeface="Arial Rounded MT Bold" panose="020F0704030504030204" pitchFamily="34" charset="77"/>
                <a:ea typeface="ヒラギノ角ゴ ProN W3" charset="0"/>
                <a:cs typeface="ヒラギノ角ゴ ProN W3" charset="0"/>
                <a:sym typeface="Gill Sans" charset="0"/>
              </a:rPr>
              <a:t>B4</a:t>
            </a:r>
            <a:endParaRPr kumimoji="0" lang="en-US" sz="1800" b="0" i="0" u="none" strike="noStrike" cap="none" normalizeH="0" baseline="0">
              <a:ln>
                <a:noFill/>
              </a:ln>
              <a:solidFill>
                <a:schemeClr val="tx2"/>
              </a:solidFill>
              <a:effectLst/>
              <a:latin typeface="Arial Rounded MT Bold" panose="020F0704030504030204" pitchFamily="34" charset="77"/>
              <a:ea typeface="ヒラギノ角ゴ ProN W3" charset="0"/>
              <a:cs typeface="ヒラギノ角ゴ ProN W3" charset="0"/>
              <a:sym typeface="Gill Sans" charset="0"/>
            </a:endParaRPr>
          </a:p>
        </p:txBody>
      </p:sp>
      <p:sp>
        <p:nvSpPr>
          <p:cNvPr id="2" name="Title 1">
            <a:extLst>
              <a:ext uri="{FF2B5EF4-FFF2-40B4-BE49-F238E27FC236}">
                <a16:creationId xmlns:a16="http://schemas.microsoft.com/office/drawing/2014/main" id="{68EC4558-9EB2-454A-91E4-392F3BCA5310}"/>
              </a:ext>
            </a:extLst>
          </p:cNvPr>
          <p:cNvSpPr>
            <a:spLocks noGrp="1"/>
          </p:cNvSpPr>
          <p:nvPr>
            <p:ph type="title"/>
          </p:nvPr>
        </p:nvSpPr>
        <p:spPr>
          <a:xfrm>
            <a:off x="308769" y="7916"/>
            <a:ext cx="11567319" cy="793750"/>
          </a:xfrm>
        </p:spPr>
        <p:txBody>
          <a:bodyPr/>
          <a:lstStyle/>
          <a:p>
            <a:r>
              <a:rPr lang="en-US" sz="3600"/>
              <a:t>One slow node impact</a:t>
            </a:r>
          </a:p>
        </p:txBody>
      </p:sp>
      <p:cxnSp>
        <p:nvCxnSpPr>
          <p:cNvPr id="11" name="Straight Connector 10">
            <a:extLst>
              <a:ext uri="{FF2B5EF4-FFF2-40B4-BE49-F238E27FC236}">
                <a16:creationId xmlns:a16="http://schemas.microsoft.com/office/drawing/2014/main" id="{BB82B4E9-A95E-A549-81E1-F360877B1820}"/>
              </a:ext>
            </a:extLst>
          </p:cNvPr>
          <p:cNvCxnSpPr>
            <a:cxnSpLocks/>
            <a:stCxn id="4" idx="0"/>
            <a:endCxn id="4" idx="2"/>
          </p:cNvCxnSpPr>
          <p:nvPr/>
        </p:nvCxnSpPr>
        <p:spPr bwMode="auto">
          <a:xfrm>
            <a:off x="9514137" y="2577549"/>
            <a:ext cx="0" cy="895120"/>
          </a:xfrm>
          <a:prstGeom prst="line">
            <a:avLst/>
          </a:prstGeom>
          <a:ln w="25400">
            <a:solidFill>
              <a:schemeClr val="bg1"/>
            </a:solidFill>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19718E1-C64B-9746-92CC-71716E790F40}"/>
              </a:ext>
            </a:extLst>
          </p:cNvPr>
          <p:cNvCxnSpPr>
            <a:cxnSpLocks/>
            <a:stCxn id="4" idx="1"/>
            <a:endCxn id="4" idx="3"/>
          </p:cNvCxnSpPr>
          <p:nvPr/>
        </p:nvCxnSpPr>
        <p:spPr bwMode="auto">
          <a:xfrm>
            <a:off x="8960985" y="3025109"/>
            <a:ext cx="1106303" cy="0"/>
          </a:xfrm>
          <a:prstGeom prst="line">
            <a:avLst/>
          </a:prstGeom>
          <a:solidFill>
            <a:srgbClr val="BBE0E3"/>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5" name="Straight Arrow Connector 64">
            <a:extLst>
              <a:ext uri="{FF2B5EF4-FFF2-40B4-BE49-F238E27FC236}">
                <a16:creationId xmlns:a16="http://schemas.microsoft.com/office/drawing/2014/main" id="{D1727D03-3672-C144-A98C-F6D79E317873}"/>
              </a:ext>
            </a:extLst>
          </p:cNvPr>
          <p:cNvCxnSpPr>
            <a:cxnSpLocks/>
          </p:cNvCxnSpPr>
          <p:nvPr/>
        </p:nvCxnSpPr>
        <p:spPr bwMode="auto">
          <a:xfrm flipH="1" flipV="1">
            <a:off x="8145351" y="1940873"/>
            <a:ext cx="853970" cy="683016"/>
          </a:xfrm>
          <a:prstGeom prst="straightConnector1">
            <a:avLst/>
          </a:prstGeom>
          <a:solidFill>
            <a:srgbClr val="BBE0E3"/>
          </a:solidFill>
          <a:ln w="50800" cap="flat" cmpd="sng" algn="ctr">
            <a:solidFill>
              <a:schemeClr val="bg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8" name="Straight Arrow Connector 67">
            <a:extLst>
              <a:ext uri="{FF2B5EF4-FFF2-40B4-BE49-F238E27FC236}">
                <a16:creationId xmlns:a16="http://schemas.microsoft.com/office/drawing/2014/main" id="{4942761B-F5E2-9B4A-86B7-9F3FEBF0C729}"/>
              </a:ext>
            </a:extLst>
          </p:cNvPr>
          <p:cNvCxnSpPr>
            <a:cxnSpLocks/>
          </p:cNvCxnSpPr>
          <p:nvPr/>
        </p:nvCxnSpPr>
        <p:spPr bwMode="auto">
          <a:xfrm>
            <a:off x="10067288" y="2856067"/>
            <a:ext cx="819687" cy="317019"/>
          </a:xfrm>
          <a:prstGeom prst="straightConnector1">
            <a:avLst/>
          </a:prstGeom>
          <a:solidFill>
            <a:srgbClr val="BBE0E3"/>
          </a:solidFill>
          <a:ln w="50800" cap="flat" cmpd="sng" algn="ctr">
            <a:solidFill>
              <a:schemeClr val="bg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3" name="Straight Arrow Connector 72">
            <a:extLst>
              <a:ext uri="{FF2B5EF4-FFF2-40B4-BE49-F238E27FC236}">
                <a16:creationId xmlns:a16="http://schemas.microsoft.com/office/drawing/2014/main" id="{9BD837F7-FDD1-0A4B-9D07-8AB3E74180F6}"/>
              </a:ext>
            </a:extLst>
          </p:cNvPr>
          <p:cNvCxnSpPr>
            <a:cxnSpLocks/>
          </p:cNvCxnSpPr>
          <p:nvPr/>
        </p:nvCxnSpPr>
        <p:spPr bwMode="auto">
          <a:xfrm>
            <a:off x="9750803" y="3482140"/>
            <a:ext cx="726328" cy="973507"/>
          </a:xfrm>
          <a:prstGeom prst="straightConnector1">
            <a:avLst/>
          </a:prstGeom>
          <a:solidFill>
            <a:srgbClr val="BBE0E3"/>
          </a:solidFill>
          <a:ln w="50800" cap="flat" cmpd="sng" algn="ctr">
            <a:solidFill>
              <a:schemeClr val="bg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9" name="Picture 18">
            <a:extLst>
              <a:ext uri="{FF2B5EF4-FFF2-40B4-BE49-F238E27FC236}">
                <a16:creationId xmlns:a16="http://schemas.microsoft.com/office/drawing/2014/main" id="{246E0970-045D-C449-AC56-22E1CAC4E5E7}"/>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rot="13352261">
            <a:off x="6792147" y="976478"/>
            <a:ext cx="1807863" cy="1347228"/>
          </a:xfrm>
          <a:prstGeom prst="rect">
            <a:avLst/>
          </a:prstGeom>
        </p:spPr>
      </p:pic>
      <p:pic>
        <p:nvPicPr>
          <p:cNvPr id="20" name="Picture 19">
            <a:extLst>
              <a:ext uri="{FF2B5EF4-FFF2-40B4-BE49-F238E27FC236}">
                <a16:creationId xmlns:a16="http://schemas.microsoft.com/office/drawing/2014/main" id="{067DE100-369E-2F44-9709-F5953E3275FB}"/>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rot="12067663">
            <a:off x="6182051" y="2515122"/>
            <a:ext cx="1807863" cy="1347228"/>
          </a:xfrm>
          <a:prstGeom prst="rect">
            <a:avLst/>
          </a:prstGeom>
        </p:spPr>
      </p:pic>
      <p:pic>
        <p:nvPicPr>
          <p:cNvPr id="21" name="Picture 20">
            <a:extLst>
              <a:ext uri="{FF2B5EF4-FFF2-40B4-BE49-F238E27FC236}">
                <a16:creationId xmlns:a16="http://schemas.microsoft.com/office/drawing/2014/main" id="{13897D7C-209A-664C-8E4C-2BA42731E5BB}"/>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rot="13074325">
            <a:off x="9845089" y="4033870"/>
            <a:ext cx="1807863" cy="1347228"/>
          </a:xfrm>
          <a:prstGeom prst="rect">
            <a:avLst/>
          </a:prstGeom>
        </p:spPr>
      </p:pic>
      <p:pic>
        <p:nvPicPr>
          <p:cNvPr id="22" name="Picture 21">
            <a:extLst>
              <a:ext uri="{FF2B5EF4-FFF2-40B4-BE49-F238E27FC236}">
                <a16:creationId xmlns:a16="http://schemas.microsoft.com/office/drawing/2014/main" id="{7E4B955C-5C14-914E-BE7A-35597C5FC7C7}"/>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rot="12607604">
            <a:off x="10372885" y="2432960"/>
            <a:ext cx="1807863" cy="1347228"/>
          </a:xfrm>
          <a:prstGeom prst="rect">
            <a:avLst/>
          </a:prstGeom>
        </p:spPr>
      </p:pic>
      <p:pic>
        <p:nvPicPr>
          <p:cNvPr id="23" name="Picture 22">
            <a:extLst>
              <a:ext uri="{FF2B5EF4-FFF2-40B4-BE49-F238E27FC236}">
                <a16:creationId xmlns:a16="http://schemas.microsoft.com/office/drawing/2014/main" id="{769FF76B-BABB-BD40-923B-006C5E9650BD}"/>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rot="12607604">
            <a:off x="4372741" y="2431328"/>
            <a:ext cx="1807863" cy="1347228"/>
          </a:xfrm>
          <a:prstGeom prst="rect">
            <a:avLst/>
          </a:prstGeom>
        </p:spPr>
      </p:pic>
      <p:sp>
        <p:nvSpPr>
          <p:cNvPr id="3" name="TextBox 2">
            <a:extLst>
              <a:ext uri="{FF2B5EF4-FFF2-40B4-BE49-F238E27FC236}">
                <a16:creationId xmlns:a16="http://schemas.microsoft.com/office/drawing/2014/main" id="{FF152A22-5766-3248-9309-30B88ED94918}"/>
              </a:ext>
            </a:extLst>
          </p:cNvPr>
          <p:cNvSpPr txBox="1"/>
          <p:nvPr/>
        </p:nvSpPr>
        <p:spPr>
          <a:xfrm>
            <a:off x="8381314" y="5726624"/>
            <a:ext cx="1701842" cy="461665"/>
          </a:xfrm>
          <a:prstGeom prst="rect">
            <a:avLst/>
          </a:prstGeom>
          <a:noFill/>
        </p:spPr>
        <p:txBody>
          <a:bodyPr wrap="square" rtlCol="0">
            <a:spAutoFit/>
          </a:bodyPr>
          <a:lstStyle/>
          <a:p>
            <a:r>
              <a:rPr lang="en-US" sz="2400">
                <a:solidFill>
                  <a:schemeClr val="bg1"/>
                </a:solidFill>
                <a:latin typeface="Arial Rounded MT Bold" panose="020F0704030504030204" pitchFamily="34" charset="77"/>
              </a:rPr>
              <a:t>4 </a:t>
            </a:r>
            <a:r>
              <a:rPr lang="en-US" sz="2400" err="1">
                <a:solidFill>
                  <a:schemeClr val="bg1"/>
                </a:solidFill>
                <a:latin typeface="Arial Rounded MT Bold" panose="020F0704030504030204" pitchFamily="34" charset="77"/>
              </a:rPr>
              <a:t>VNodes</a:t>
            </a:r>
            <a:endParaRPr lang="en-US" sz="2400">
              <a:solidFill>
                <a:schemeClr val="bg1"/>
              </a:solidFill>
              <a:latin typeface="Arial Rounded MT Bold" panose="020F0704030504030204" pitchFamily="34" charset="77"/>
            </a:endParaRPr>
          </a:p>
        </p:txBody>
      </p:sp>
      <p:sp>
        <p:nvSpPr>
          <p:cNvPr id="25" name="TextBox 24">
            <a:extLst>
              <a:ext uri="{FF2B5EF4-FFF2-40B4-BE49-F238E27FC236}">
                <a16:creationId xmlns:a16="http://schemas.microsoft.com/office/drawing/2014/main" id="{F671E893-059D-4745-9EA6-6EA6B7F9C36F}"/>
              </a:ext>
            </a:extLst>
          </p:cNvPr>
          <p:cNvSpPr txBox="1"/>
          <p:nvPr/>
        </p:nvSpPr>
        <p:spPr>
          <a:xfrm>
            <a:off x="2205875" y="5674079"/>
            <a:ext cx="1867863" cy="461665"/>
          </a:xfrm>
          <a:prstGeom prst="rect">
            <a:avLst/>
          </a:prstGeom>
          <a:noFill/>
        </p:spPr>
        <p:txBody>
          <a:bodyPr wrap="square" rtlCol="0">
            <a:spAutoFit/>
          </a:bodyPr>
          <a:lstStyle/>
          <a:p>
            <a:r>
              <a:rPr lang="en-US" sz="2400">
                <a:solidFill>
                  <a:schemeClr val="bg1"/>
                </a:solidFill>
                <a:latin typeface="Arial Rounded MT Bold" panose="020F0704030504030204" pitchFamily="34" charset="77"/>
              </a:rPr>
              <a:t>No </a:t>
            </a:r>
            <a:r>
              <a:rPr lang="en-US" sz="2400" err="1">
                <a:solidFill>
                  <a:schemeClr val="bg1"/>
                </a:solidFill>
                <a:latin typeface="Arial Rounded MT Bold" panose="020F0704030504030204" pitchFamily="34" charset="77"/>
              </a:rPr>
              <a:t>VNodes</a:t>
            </a:r>
            <a:endParaRPr lang="en-US" sz="2400">
              <a:solidFill>
                <a:schemeClr val="bg1"/>
              </a:solidFill>
              <a:latin typeface="Arial Rounded MT Bold" panose="020F0704030504030204" pitchFamily="34" charset="77"/>
            </a:endParaRPr>
          </a:p>
        </p:txBody>
      </p:sp>
      <p:pic>
        <p:nvPicPr>
          <p:cNvPr id="27" name="Picture 26">
            <a:extLst>
              <a:ext uri="{FF2B5EF4-FFF2-40B4-BE49-F238E27FC236}">
                <a16:creationId xmlns:a16="http://schemas.microsoft.com/office/drawing/2014/main" id="{43449171-1346-8E4A-9F12-E5B1697A310A}"/>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cxnSp>
        <p:nvCxnSpPr>
          <p:cNvPr id="28" name="Straight Arrow Connector 27">
            <a:extLst>
              <a:ext uri="{FF2B5EF4-FFF2-40B4-BE49-F238E27FC236}">
                <a16:creationId xmlns:a16="http://schemas.microsoft.com/office/drawing/2014/main" id="{5BA35E2D-8ED0-1C46-80BF-953095011955}"/>
              </a:ext>
            </a:extLst>
          </p:cNvPr>
          <p:cNvCxnSpPr>
            <a:cxnSpLocks/>
          </p:cNvCxnSpPr>
          <p:nvPr/>
        </p:nvCxnSpPr>
        <p:spPr bwMode="auto">
          <a:xfrm>
            <a:off x="3645387" y="1113650"/>
            <a:ext cx="511362" cy="511778"/>
          </a:xfrm>
          <a:prstGeom prst="straightConnector1">
            <a:avLst/>
          </a:prstGeom>
          <a:solidFill>
            <a:srgbClr val="BBE0E3"/>
          </a:solidFill>
          <a:ln w="50800" cap="flat" cmpd="sng" algn="ctr">
            <a:solidFill>
              <a:schemeClr val="bg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29" name="Picture 28">
            <a:extLst>
              <a:ext uri="{FF2B5EF4-FFF2-40B4-BE49-F238E27FC236}">
                <a16:creationId xmlns:a16="http://schemas.microsoft.com/office/drawing/2014/main" id="{CA5DAF30-4CDF-F74D-8B62-64A534377551}"/>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rot="11190965">
            <a:off x="2181282" y="384266"/>
            <a:ext cx="1807863" cy="1347228"/>
          </a:xfrm>
          <a:prstGeom prst="rect">
            <a:avLst/>
          </a:prstGeom>
        </p:spPr>
      </p:pic>
    </p:spTree>
    <p:extLst>
      <p:ext uri="{BB962C8B-B14F-4D97-AF65-F5344CB8AC3E}">
        <p14:creationId xmlns:p14="http://schemas.microsoft.com/office/powerpoint/2010/main" val="354873188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C4558-9EB2-454A-91E4-392F3BCA5310}"/>
              </a:ext>
            </a:extLst>
          </p:cNvPr>
          <p:cNvSpPr>
            <a:spLocks noGrp="1"/>
          </p:cNvSpPr>
          <p:nvPr>
            <p:ph type="title"/>
          </p:nvPr>
        </p:nvSpPr>
        <p:spPr>
          <a:xfrm>
            <a:off x="308769" y="234659"/>
            <a:ext cx="11567319" cy="793750"/>
          </a:xfrm>
        </p:spPr>
        <p:txBody>
          <a:bodyPr/>
          <a:lstStyle/>
          <a:p>
            <a:r>
              <a:rPr lang="en-US" sz="3600"/>
              <a:t>One slow node impact </a:t>
            </a:r>
            <a:br>
              <a:rPr lang="en-US" sz="3600"/>
            </a:br>
            <a:r>
              <a:rPr lang="en-US" sz="3000"/>
              <a:t>Our setup</a:t>
            </a:r>
          </a:p>
        </p:txBody>
      </p:sp>
      <p:sp>
        <p:nvSpPr>
          <p:cNvPr id="8" name="TextBox 7">
            <a:extLst>
              <a:ext uri="{FF2B5EF4-FFF2-40B4-BE49-F238E27FC236}">
                <a16:creationId xmlns:a16="http://schemas.microsoft.com/office/drawing/2014/main" id="{783A8BBA-4DCC-D847-B7C6-80F0B9ECA64A}"/>
              </a:ext>
            </a:extLst>
          </p:cNvPr>
          <p:cNvSpPr txBox="1"/>
          <p:nvPr/>
        </p:nvSpPr>
        <p:spPr>
          <a:xfrm>
            <a:off x="754020" y="1348880"/>
            <a:ext cx="11074231" cy="4320542"/>
          </a:xfrm>
          <a:prstGeom prst="rect">
            <a:avLst/>
          </a:prstGeom>
          <a:noFill/>
        </p:spPr>
        <p:txBody>
          <a:bodyPr wrap="square" rtlCol="0">
            <a:spAutoFit/>
          </a:bodyPr>
          <a:lstStyle/>
          <a:p>
            <a:pPr marL="342900" indent="-342900">
              <a:lnSpc>
                <a:spcPct val="150000"/>
              </a:lnSpc>
              <a:buClr>
                <a:srgbClr val="C00000"/>
              </a:buClr>
              <a:buFont typeface="Wingdings" pitchFamily="2" charset="2"/>
              <a:buChar char="q"/>
            </a:pPr>
            <a:r>
              <a:rPr lang="en-US" sz="2400">
                <a:solidFill>
                  <a:schemeClr val="bg1"/>
                </a:solidFill>
                <a:latin typeface="Arial Rounded MT Bold" panose="020F0704030504030204" pitchFamily="34" charset="77"/>
              </a:rPr>
              <a:t>Replication Factor = 2</a:t>
            </a:r>
          </a:p>
          <a:p>
            <a:pPr marL="342900" indent="-342900">
              <a:lnSpc>
                <a:spcPct val="150000"/>
              </a:lnSpc>
              <a:buClr>
                <a:srgbClr val="C00000"/>
              </a:buClr>
              <a:buFont typeface="Wingdings" pitchFamily="2" charset="2"/>
              <a:buChar char="q"/>
            </a:pPr>
            <a:r>
              <a:rPr lang="en-US" sz="2400">
                <a:solidFill>
                  <a:schemeClr val="bg1"/>
                </a:solidFill>
                <a:latin typeface="Arial Rounded MT Bold" panose="020F0704030504030204" pitchFamily="34" charset="77"/>
              </a:rPr>
              <a:t>8 </a:t>
            </a:r>
            <a:r>
              <a:rPr lang="en-US" sz="2400" err="1">
                <a:solidFill>
                  <a:schemeClr val="bg1"/>
                </a:solidFill>
                <a:latin typeface="Arial Rounded MT Bold" panose="020F0704030504030204" pitchFamily="34" charset="77"/>
              </a:rPr>
              <a:t>VNodes</a:t>
            </a:r>
            <a:r>
              <a:rPr lang="en-US" sz="2400">
                <a:solidFill>
                  <a:schemeClr val="bg1"/>
                </a:solidFill>
                <a:latin typeface="Arial Rounded MT Bold" panose="020F0704030504030204" pitchFamily="34" charset="77"/>
              </a:rPr>
              <a:t> / instance</a:t>
            </a:r>
          </a:p>
          <a:p>
            <a:pPr marL="342900" indent="-342900">
              <a:lnSpc>
                <a:spcPct val="150000"/>
              </a:lnSpc>
              <a:buClr>
                <a:srgbClr val="C00000"/>
              </a:buClr>
              <a:buFont typeface="Wingdings" pitchFamily="2" charset="2"/>
              <a:buChar char="q"/>
            </a:pPr>
            <a:r>
              <a:rPr lang="en-US" sz="2400">
                <a:solidFill>
                  <a:schemeClr val="bg1"/>
                </a:solidFill>
                <a:latin typeface="Arial Rounded MT Bold" panose="020F0704030504030204" pitchFamily="34" charset="77"/>
              </a:rPr>
              <a:t>EC2Snitch </a:t>
            </a:r>
          </a:p>
          <a:p>
            <a:pPr marL="800100" lvl="1" indent="-342900">
              <a:lnSpc>
                <a:spcPct val="150000"/>
              </a:lnSpc>
              <a:buClr>
                <a:srgbClr val="C00000"/>
              </a:buClr>
              <a:buFont typeface="Wingdings" pitchFamily="2" charset="2"/>
              <a:buChar char="§"/>
            </a:pPr>
            <a:r>
              <a:rPr lang="en-US" sz="2200">
                <a:solidFill>
                  <a:schemeClr val="bg1"/>
                </a:solidFill>
                <a:latin typeface="Arial Rounded MT Bold" panose="020F0704030504030204" pitchFamily="34" charset="77"/>
              </a:rPr>
              <a:t>replica is always in another AWS availability zone (datacenter) </a:t>
            </a:r>
          </a:p>
          <a:p>
            <a:pPr marL="342900" indent="-342900">
              <a:lnSpc>
                <a:spcPct val="150000"/>
              </a:lnSpc>
              <a:buClr>
                <a:srgbClr val="C00000"/>
              </a:buClr>
              <a:buFont typeface="Wingdings" pitchFamily="2" charset="2"/>
              <a:buChar char="q"/>
            </a:pPr>
            <a:r>
              <a:rPr lang="en-US" sz="2400">
                <a:solidFill>
                  <a:schemeClr val="bg1"/>
                </a:solidFill>
                <a:latin typeface="Arial Rounded MT Bold" panose="020F0704030504030204" pitchFamily="34" charset="77"/>
              </a:rPr>
              <a:t>3 availability zones x 12 instances = 36 instances</a:t>
            </a:r>
          </a:p>
          <a:p>
            <a:pPr marL="342900" indent="-342900">
              <a:lnSpc>
                <a:spcPct val="150000"/>
              </a:lnSpc>
              <a:buClr>
                <a:srgbClr val="C00000"/>
              </a:buClr>
              <a:buFont typeface="Wingdings" pitchFamily="2" charset="2"/>
              <a:buChar char="q"/>
            </a:pPr>
            <a:r>
              <a:rPr lang="en-US" sz="2400">
                <a:solidFill>
                  <a:schemeClr val="bg1"/>
                </a:solidFill>
                <a:latin typeface="Arial Rounded MT Bold" panose="020F0704030504030204" pitchFamily="34" charset="77"/>
              </a:rPr>
              <a:t>One node impact </a:t>
            </a:r>
          </a:p>
          <a:p>
            <a:pPr marL="800100" lvl="1" indent="-342900">
              <a:lnSpc>
                <a:spcPct val="150000"/>
              </a:lnSpc>
              <a:buClr>
                <a:srgbClr val="C00000"/>
              </a:buClr>
              <a:buFont typeface="Wingdings" pitchFamily="2" charset="2"/>
              <a:buChar char="§"/>
            </a:pPr>
            <a:r>
              <a:rPr lang="en-US" sz="2200">
                <a:solidFill>
                  <a:schemeClr val="bg1"/>
                </a:solidFill>
                <a:latin typeface="Arial Rounded MT Bold" panose="020F0704030504030204" pitchFamily="34" charset="77"/>
              </a:rPr>
              <a:t>Maximum 66% of availability zone, on average 50%</a:t>
            </a:r>
          </a:p>
          <a:p>
            <a:pPr marL="800100" lvl="1" indent="-342900">
              <a:lnSpc>
                <a:spcPct val="150000"/>
              </a:lnSpc>
              <a:buClr>
                <a:srgbClr val="C00000"/>
              </a:buClr>
              <a:buFont typeface="Wingdings" pitchFamily="2" charset="2"/>
              <a:buChar char="§"/>
            </a:pPr>
            <a:r>
              <a:rPr lang="en-US" sz="2200">
                <a:solidFill>
                  <a:schemeClr val="bg1"/>
                </a:solidFill>
                <a:latin typeface="Arial Rounded MT Bold" panose="020F0704030504030204" pitchFamily="34" charset="77"/>
              </a:rPr>
              <a:t>8 </a:t>
            </a:r>
            <a:r>
              <a:rPr lang="en-US" sz="2200" err="1">
                <a:solidFill>
                  <a:schemeClr val="bg1"/>
                </a:solidFill>
                <a:latin typeface="Arial Rounded MT Bold" panose="020F0704030504030204" pitchFamily="34" charset="77"/>
              </a:rPr>
              <a:t>VNodes</a:t>
            </a:r>
            <a:r>
              <a:rPr lang="en-US" sz="2200">
                <a:solidFill>
                  <a:schemeClr val="bg1"/>
                </a:solidFill>
                <a:latin typeface="Arial Rounded MT Bold" panose="020F0704030504030204" pitchFamily="34" charset="77"/>
              </a:rPr>
              <a:t> distributed to 12 instances</a:t>
            </a:r>
          </a:p>
        </p:txBody>
      </p:sp>
      <p:pic>
        <p:nvPicPr>
          <p:cNvPr id="4" name="Picture 3">
            <a:extLst>
              <a:ext uri="{FF2B5EF4-FFF2-40B4-BE49-F238E27FC236}">
                <a16:creationId xmlns:a16="http://schemas.microsoft.com/office/drawing/2014/main" id="{9F2392A7-8FD6-DD4C-910D-2985104A363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319427772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0ACC057-14D3-9A42-93DE-14362C5B78B3}"/>
              </a:ext>
            </a:extLst>
          </p:cNvPr>
          <p:cNvSpPr txBox="1"/>
          <p:nvPr/>
        </p:nvSpPr>
        <p:spPr>
          <a:xfrm rot="639200">
            <a:off x="1540826" y="3290124"/>
            <a:ext cx="9229621" cy="553998"/>
          </a:xfrm>
          <a:prstGeom prst="rect">
            <a:avLst/>
          </a:prstGeom>
          <a:noFill/>
        </p:spPr>
        <p:txBody>
          <a:bodyPr wrap="square" rtlCol="0">
            <a:spAutoFit/>
          </a:bodyPr>
          <a:lstStyle/>
          <a:p>
            <a:r>
              <a:rPr lang="en-US" sz="3000">
                <a:solidFill>
                  <a:srgbClr val="C00000"/>
                </a:solidFill>
                <a:highlight>
                  <a:srgbClr val="FFFF00"/>
                </a:highlight>
                <a:latin typeface="Arial Rounded MT Bold" panose="020F0704030504030204" pitchFamily="34" charset="77"/>
              </a:rPr>
              <a:t>Lesson #5: A slow node is worse than a dead one</a:t>
            </a:r>
          </a:p>
        </p:txBody>
      </p:sp>
      <p:sp>
        <p:nvSpPr>
          <p:cNvPr id="6" name="Title 1">
            <a:extLst>
              <a:ext uri="{FF2B5EF4-FFF2-40B4-BE49-F238E27FC236}">
                <a16:creationId xmlns:a16="http://schemas.microsoft.com/office/drawing/2014/main" id="{A0C81379-1BBA-A94B-BAE2-9B58971E8717}"/>
              </a:ext>
            </a:extLst>
          </p:cNvPr>
          <p:cNvSpPr>
            <a:spLocks noGrp="1"/>
          </p:cNvSpPr>
          <p:nvPr>
            <p:ph type="title"/>
          </p:nvPr>
        </p:nvSpPr>
        <p:spPr>
          <a:xfrm>
            <a:off x="308769" y="7916"/>
            <a:ext cx="11567319" cy="793750"/>
          </a:xfrm>
        </p:spPr>
        <p:txBody>
          <a:bodyPr/>
          <a:lstStyle/>
          <a:p>
            <a:r>
              <a:rPr lang="en-US" sz="3600"/>
              <a:t>One slow node impact</a:t>
            </a:r>
          </a:p>
        </p:txBody>
      </p:sp>
      <p:pic>
        <p:nvPicPr>
          <p:cNvPr id="4" name="Picture 3">
            <a:extLst>
              <a:ext uri="{FF2B5EF4-FFF2-40B4-BE49-F238E27FC236}">
                <a16:creationId xmlns:a16="http://schemas.microsoft.com/office/drawing/2014/main" id="{75DCE6B3-30DE-A447-BBDB-5432EBADC7E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222000825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064E9-379A-B247-82D1-7D9A98F7738B}"/>
              </a:ext>
            </a:extLst>
          </p:cNvPr>
          <p:cNvSpPr>
            <a:spLocks noGrp="1"/>
          </p:cNvSpPr>
          <p:nvPr>
            <p:ph type="title"/>
          </p:nvPr>
        </p:nvSpPr>
        <p:spPr/>
        <p:txBody>
          <a:bodyPr/>
          <a:lstStyle/>
          <a:p>
            <a:r>
              <a:rPr lang="en-US" sz="3600"/>
              <a:t>Let’s pop the champagne!</a:t>
            </a:r>
          </a:p>
        </p:txBody>
      </p:sp>
      <p:pic>
        <p:nvPicPr>
          <p:cNvPr id="9" name="Picture 8">
            <a:extLst>
              <a:ext uri="{FF2B5EF4-FFF2-40B4-BE49-F238E27FC236}">
                <a16:creationId xmlns:a16="http://schemas.microsoft.com/office/drawing/2014/main" id="{0A66B3F9-7F7E-E74A-815D-320CD2D70BB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Lst>
          </a:blip>
          <a:stretch>
            <a:fillRect/>
          </a:stretch>
        </p:blipFill>
        <p:spPr>
          <a:xfrm>
            <a:off x="3574199" y="910771"/>
            <a:ext cx="5036457" cy="5036457"/>
          </a:xfrm>
          <a:prstGeom prst="rect">
            <a:avLst/>
          </a:prstGeom>
        </p:spPr>
      </p:pic>
      <p:pic>
        <p:nvPicPr>
          <p:cNvPr id="4" name="Picture 3">
            <a:extLst>
              <a:ext uri="{FF2B5EF4-FFF2-40B4-BE49-F238E27FC236}">
                <a16:creationId xmlns:a16="http://schemas.microsoft.com/office/drawing/2014/main" id="{30B96B63-FC45-474A-AFB0-7CD3DC90BE1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79556544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57B25-D057-B741-939A-CCDCCA470FBB}"/>
              </a:ext>
            </a:extLst>
          </p:cNvPr>
          <p:cNvSpPr>
            <a:spLocks noGrp="1"/>
          </p:cNvSpPr>
          <p:nvPr>
            <p:ph type="title"/>
          </p:nvPr>
        </p:nvSpPr>
        <p:spPr>
          <a:xfrm>
            <a:off x="308769" y="229135"/>
            <a:ext cx="11567319" cy="1152979"/>
          </a:xfrm>
        </p:spPr>
        <p:txBody>
          <a:bodyPr/>
          <a:lstStyle/>
          <a:p>
            <a:r>
              <a:rPr lang="en-US" sz="3600">
                <a:latin typeface="Arial Rounded MT Bold" panose="020F0704030504030204" pitchFamily="34" charset="77"/>
              </a:rPr>
              <a:t>Upgrading </a:t>
            </a:r>
            <a:r>
              <a:rPr lang="en-US" sz="3600"/>
              <a:t>L</a:t>
            </a:r>
            <a:r>
              <a:rPr lang="en-US" sz="3600">
                <a:latin typeface="Arial Rounded MT Bold" panose="020F0704030504030204" pitchFamily="34" charset="77"/>
              </a:rPr>
              <a:t>arge </a:t>
            </a:r>
            <a:r>
              <a:rPr lang="en-US" sz="3600"/>
              <a:t>S</a:t>
            </a:r>
            <a:r>
              <a:rPr lang="en-US" sz="3600">
                <a:latin typeface="Arial Rounded MT Bold" panose="020F0704030504030204" pitchFamily="34" charset="77"/>
              </a:rPr>
              <a:t>cale </a:t>
            </a:r>
            <a:r>
              <a:rPr lang="en-US" sz="3600"/>
              <a:t>D</a:t>
            </a:r>
            <a:r>
              <a:rPr lang="en-US" sz="3600">
                <a:latin typeface="Arial Rounded MT Bold" panose="020F0704030504030204" pitchFamily="34" charset="77"/>
              </a:rPr>
              <a:t>atabase</a:t>
            </a:r>
            <a:br>
              <a:rPr lang="en-US" sz="3600">
                <a:latin typeface="Arial Rounded MT Bold" panose="020F0704030504030204" pitchFamily="34" charset="77"/>
              </a:rPr>
            </a:br>
            <a:r>
              <a:rPr lang="en-US" sz="3000">
                <a:latin typeface="Arial Rounded MT Bold" panose="020F0704030504030204" pitchFamily="34" charset="77"/>
              </a:rPr>
              <a:t>Agenda</a:t>
            </a:r>
          </a:p>
        </p:txBody>
      </p:sp>
      <p:sp>
        <p:nvSpPr>
          <p:cNvPr id="3" name="Content Placeholder 2">
            <a:extLst>
              <a:ext uri="{FF2B5EF4-FFF2-40B4-BE49-F238E27FC236}">
                <a16:creationId xmlns:a16="http://schemas.microsoft.com/office/drawing/2014/main" id="{A141A63B-274B-E847-AE87-E9B5114533D7}"/>
              </a:ext>
            </a:extLst>
          </p:cNvPr>
          <p:cNvSpPr>
            <a:spLocks noGrp="1"/>
          </p:cNvSpPr>
          <p:nvPr>
            <p:ph idx="1"/>
          </p:nvPr>
        </p:nvSpPr>
        <p:spPr>
          <a:xfrm>
            <a:off x="308769" y="1709056"/>
            <a:ext cx="11567319" cy="4136573"/>
          </a:xfrm>
        </p:spPr>
        <p:txBody>
          <a:bodyPr/>
          <a:lstStyle/>
          <a:p>
            <a:pPr>
              <a:lnSpc>
                <a:spcPct val="250000"/>
              </a:lnSpc>
              <a:buFont typeface="Wingdings" pitchFamily="2" charset="2"/>
              <a:buChar char="q"/>
            </a:pPr>
            <a:r>
              <a:rPr lang="en-US" sz="2600">
                <a:latin typeface="Arial Rounded MT Bold" panose="020F0704030504030204" pitchFamily="34" charset="77"/>
              </a:rPr>
              <a:t>The Why</a:t>
            </a:r>
          </a:p>
          <a:p>
            <a:pPr>
              <a:lnSpc>
                <a:spcPct val="250000"/>
              </a:lnSpc>
              <a:buFont typeface="Wingdings" pitchFamily="2" charset="2"/>
              <a:buChar char="q"/>
            </a:pPr>
            <a:r>
              <a:rPr lang="en-US" sz="2600">
                <a:latin typeface="Arial Rounded MT Bold" panose="020F0704030504030204" pitchFamily="34" charset="77"/>
              </a:rPr>
              <a:t>The How</a:t>
            </a:r>
          </a:p>
          <a:p>
            <a:pPr>
              <a:lnSpc>
                <a:spcPct val="250000"/>
              </a:lnSpc>
              <a:buFont typeface="Wingdings" pitchFamily="2" charset="2"/>
              <a:buChar char="q"/>
            </a:pPr>
            <a:r>
              <a:rPr lang="en-US" sz="2600">
                <a:latin typeface="Arial Rounded MT Bold" panose="020F0704030504030204" pitchFamily="34" charset="77"/>
              </a:rPr>
              <a:t>The Journey</a:t>
            </a:r>
          </a:p>
        </p:txBody>
      </p:sp>
      <p:pic>
        <p:nvPicPr>
          <p:cNvPr id="4" name="Picture 3">
            <a:extLst>
              <a:ext uri="{FF2B5EF4-FFF2-40B4-BE49-F238E27FC236}">
                <a16:creationId xmlns:a16="http://schemas.microsoft.com/office/drawing/2014/main" id="{399D580D-951F-A548-A005-C8CB07E142D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55727174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064E9-379A-B247-82D1-7D9A98F7738B}"/>
              </a:ext>
            </a:extLst>
          </p:cNvPr>
          <p:cNvSpPr>
            <a:spLocks noGrp="1"/>
          </p:cNvSpPr>
          <p:nvPr>
            <p:ph type="title"/>
          </p:nvPr>
        </p:nvSpPr>
        <p:spPr/>
        <p:txBody>
          <a:bodyPr/>
          <a:lstStyle/>
          <a:p>
            <a:r>
              <a:rPr lang="en-US" sz="3600"/>
              <a:t>Might be too early?</a:t>
            </a:r>
          </a:p>
        </p:txBody>
      </p:sp>
      <p:pic>
        <p:nvPicPr>
          <p:cNvPr id="7" name="Picture 6">
            <a:extLst>
              <a:ext uri="{FF2B5EF4-FFF2-40B4-BE49-F238E27FC236}">
                <a16:creationId xmlns:a16="http://schemas.microsoft.com/office/drawing/2014/main" id="{8DA5924B-2D7D-2845-9684-71E11F670165}"/>
              </a:ext>
            </a:extLst>
          </p:cNvPr>
          <p:cNvPicPr>
            <a:picLocks noChangeAspect="1"/>
          </p:cNvPicPr>
          <p:nvPr/>
        </p:nvPicPr>
        <p:blipFill>
          <a:blip r:embed="rId3"/>
          <a:stretch>
            <a:fillRect/>
          </a:stretch>
        </p:blipFill>
        <p:spPr>
          <a:xfrm>
            <a:off x="0" y="1473681"/>
            <a:ext cx="6058730" cy="3910635"/>
          </a:xfrm>
          <a:prstGeom prst="rect">
            <a:avLst/>
          </a:prstGeom>
        </p:spPr>
      </p:pic>
      <p:pic>
        <p:nvPicPr>
          <p:cNvPr id="9" name="Picture 8">
            <a:extLst>
              <a:ext uri="{FF2B5EF4-FFF2-40B4-BE49-F238E27FC236}">
                <a16:creationId xmlns:a16="http://schemas.microsoft.com/office/drawing/2014/main" id="{EC155B4E-3667-4B4A-BEF7-215DE8E71845}"/>
              </a:ext>
            </a:extLst>
          </p:cNvPr>
          <p:cNvPicPr>
            <a:picLocks noChangeAspect="1"/>
          </p:cNvPicPr>
          <p:nvPr/>
        </p:nvPicPr>
        <p:blipFill>
          <a:blip r:embed="rId4"/>
          <a:stretch>
            <a:fillRect/>
          </a:stretch>
        </p:blipFill>
        <p:spPr>
          <a:xfrm>
            <a:off x="6092428" y="1473682"/>
            <a:ext cx="5999986" cy="3910635"/>
          </a:xfrm>
          <a:prstGeom prst="rect">
            <a:avLst/>
          </a:prstGeom>
        </p:spPr>
      </p:pic>
      <p:pic>
        <p:nvPicPr>
          <p:cNvPr id="5" name="Picture 4">
            <a:extLst>
              <a:ext uri="{FF2B5EF4-FFF2-40B4-BE49-F238E27FC236}">
                <a16:creationId xmlns:a16="http://schemas.microsoft.com/office/drawing/2014/main" id="{A8EBA261-657A-4C4E-893B-7C7FA641BD3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354821025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B2A120-604A-1A4D-83F4-72300869B638}"/>
              </a:ext>
            </a:extLst>
          </p:cNvPr>
          <p:cNvSpPr>
            <a:spLocks noGrp="1"/>
          </p:cNvSpPr>
          <p:nvPr>
            <p:ph type="title"/>
          </p:nvPr>
        </p:nvSpPr>
        <p:spPr/>
        <p:txBody>
          <a:bodyPr/>
          <a:lstStyle/>
          <a:p>
            <a:r>
              <a:rPr lang="en-US" sz="3600"/>
              <a:t>Investigation</a:t>
            </a:r>
            <a:br>
              <a:rPr lang="en-US" sz="3600"/>
            </a:br>
            <a:r>
              <a:rPr lang="en-US" sz="3000"/>
              <a:t>Disk performance metrics</a:t>
            </a:r>
            <a:endParaRPr lang="ro-RO" sz="300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91279" y="1051065"/>
            <a:ext cx="9332427" cy="4996543"/>
          </a:xfrm>
          <a:prstGeom prst="rect">
            <a:avLst/>
          </a:prstGeom>
          <a:ln>
            <a:noFill/>
          </a:ln>
          <a:effectLst>
            <a:outerShdw blurRad="292100" dist="139700" dir="2700000" algn="tl" rotWithShape="0">
              <a:srgbClr val="333333">
                <a:alpha val="65000"/>
              </a:srgbClr>
            </a:outerShdw>
          </a:effectLst>
        </p:spPr>
      </p:pic>
      <p:sp>
        <p:nvSpPr>
          <p:cNvPr id="6" name="Striped Right Arrow 5">
            <a:extLst>
              <a:ext uri="{FF2B5EF4-FFF2-40B4-BE49-F238E27FC236}">
                <a16:creationId xmlns:a16="http://schemas.microsoft.com/office/drawing/2014/main" id="{8A3C9562-189B-8D46-9C4F-BE568D419D65}"/>
              </a:ext>
            </a:extLst>
          </p:cNvPr>
          <p:cNvSpPr/>
          <p:nvPr/>
        </p:nvSpPr>
        <p:spPr>
          <a:xfrm rot="1964044">
            <a:off x="4568734" y="3184372"/>
            <a:ext cx="1061545" cy="685800"/>
          </a:xfrm>
          <a:prstGeom prst="stripedRightArrow">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Rounded MT Bold" panose="020F0704030504030204" pitchFamily="34" charset="77"/>
            </a:endParaRPr>
          </a:p>
        </p:txBody>
      </p:sp>
      <p:sp>
        <p:nvSpPr>
          <p:cNvPr id="7" name="Striped Right Arrow 6">
            <a:extLst>
              <a:ext uri="{FF2B5EF4-FFF2-40B4-BE49-F238E27FC236}">
                <a16:creationId xmlns:a16="http://schemas.microsoft.com/office/drawing/2014/main" id="{C7B2E1BE-8E42-8249-B3B2-6DD7F50457D5}"/>
              </a:ext>
            </a:extLst>
          </p:cNvPr>
          <p:cNvSpPr/>
          <p:nvPr/>
        </p:nvSpPr>
        <p:spPr>
          <a:xfrm rot="1964044">
            <a:off x="4568734" y="4778536"/>
            <a:ext cx="1061545" cy="685800"/>
          </a:xfrm>
          <a:prstGeom prst="stripedRightArrow">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Rounded MT Bold" panose="020F0704030504030204" pitchFamily="34" charset="77"/>
            </a:endParaRPr>
          </a:p>
        </p:txBody>
      </p:sp>
      <p:pic>
        <p:nvPicPr>
          <p:cNvPr id="8" name="Picture 7">
            <a:extLst>
              <a:ext uri="{FF2B5EF4-FFF2-40B4-BE49-F238E27FC236}">
                <a16:creationId xmlns:a16="http://schemas.microsoft.com/office/drawing/2014/main" id="{04A67FA2-FEFC-A246-BCC0-47F94774492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373084610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B2A120-604A-1A4D-83F4-72300869B638}"/>
              </a:ext>
            </a:extLst>
          </p:cNvPr>
          <p:cNvSpPr>
            <a:spLocks noGrp="1"/>
          </p:cNvSpPr>
          <p:nvPr>
            <p:ph type="title"/>
          </p:nvPr>
        </p:nvSpPr>
        <p:spPr/>
        <p:txBody>
          <a:bodyPr/>
          <a:lstStyle/>
          <a:p>
            <a:r>
              <a:rPr lang="en-US" sz="3600"/>
              <a:t>Investigation</a:t>
            </a:r>
            <a:br>
              <a:rPr lang="en-US" sz="3600"/>
            </a:br>
            <a:r>
              <a:rPr lang="en-US" sz="3000"/>
              <a:t>Disk performance metrics</a:t>
            </a:r>
            <a:endParaRPr lang="ro-RO" sz="300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91279" y="1051065"/>
            <a:ext cx="9332427" cy="4996543"/>
          </a:xfrm>
          <a:prstGeom prst="rect">
            <a:avLst/>
          </a:prstGeom>
          <a:ln>
            <a:noFill/>
          </a:ln>
          <a:effectLst>
            <a:outerShdw blurRad="292100" dist="139700" dir="2700000" algn="tl" rotWithShape="0">
              <a:srgbClr val="333333">
                <a:alpha val="65000"/>
              </a:srgbClr>
            </a:outerShdw>
          </a:effectLst>
        </p:spPr>
      </p:pic>
      <p:sp>
        <p:nvSpPr>
          <p:cNvPr id="6" name="Striped Right Arrow 5">
            <a:extLst>
              <a:ext uri="{FF2B5EF4-FFF2-40B4-BE49-F238E27FC236}">
                <a16:creationId xmlns:a16="http://schemas.microsoft.com/office/drawing/2014/main" id="{8A3C9562-189B-8D46-9C4F-BE568D419D65}"/>
              </a:ext>
            </a:extLst>
          </p:cNvPr>
          <p:cNvSpPr/>
          <p:nvPr/>
        </p:nvSpPr>
        <p:spPr>
          <a:xfrm rot="1964044">
            <a:off x="7979198" y="1283619"/>
            <a:ext cx="1061545" cy="685800"/>
          </a:xfrm>
          <a:prstGeom prst="stripedRightArrow">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Rounded MT Bold" panose="020F0704030504030204" pitchFamily="34" charset="77"/>
            </a:endParaRPr>
          </a:p>
        </p:txBody>
      </p:sp>
      <p:pic>
        <p:nvPicPr>
          <p:cNvPr id="5" name="Picture 4">
            <a:extLst>
              <a:ext uri="{FF2B5EF4-FFF2-40B4-BE49-F238E27FC236}">
                <a16:creationId xmlns:a16="http://schemas.microsoft.com/office/drawing/2014/main" id="{3B316761-1310-C645-8902-35EA610F22B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82243424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B2A120-604A-1A4D-83F4-72300869B638}"/>
              </a:ext>
            </a:extLst>
          </p:cNvPr>
          <p:cNvSpPr>
            <a:spLocks noGrp="1"/>
          </p:cNvSpPr>
          <p:nvPr>
            <p:ph type="title"/>
          </p:nvPr>
        </p:nvSpPr>
        <p:spPr/>
        <p:txBody>
          <a:bodyPr/>
          <a:lstStyle/>
          <a:p>
            <a:r>
              <a:rPr lang="en-US" sz="3600"/>
              <a:t>Investigation</a:t>
            </a:r>
            <a:br>
              <a:rPr lang="en-US" sz="3600"/>
            </a:br>
            <a:r>
              <a:rPr lang="en-US" sz="3000"/>
              <a:t>Disk performance metrics</a:t>
            </a:r>
            <a:endParaRPr lang="ro-RO" sz="300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91279" y="1051065"/>
            <a:ext cx="9332427" cy="4996543"/>
          </a:xfrm>
          <a:prstGeom prst="rect">
            <a:avLst/>
          </a:prstGeom>
          <a:ln>
            <a:noFill/>
          </a:ln>
          <a:effectLst>
            <a:outerShdw blurRad="292100" dist="139700" dir="2700000" algn="tl" rotWithShape="0">
              <a:srgbClr val="333333">
                <a:alpha val="65000"/>
              </a:srgbClr>
            </a:outerShdw>
          </a:effectLst>
        </p:spPr>
      </p:pic>
      <p:sp>
        <p:nvSpPr>
          <p:cNvPr id="6" name="Striped Right Arrow 5">
            <a:extLst>
              <a:ext uri="{FF2B5EF4-FFF2-40B4-BE49-F238E27FC236}">
                <a16:creationId xmlns:a16="http://schemas.microsoft.com/office/drawing/2014/main" id="{8A3C9562-189B-8D46-9C4F-BE568D419D65}"/>
              </a:ext>
            </a:extLst>
          </p:cNvPr>
          <p:cNvSpPr/>
          <p:nvPr/>
        </p:nvSpPr>
        <p:spPr>
          <a:xfrm rot="4291137">
            <a:off x="2579294" y="2852926"/>
            <a:ext cx="1061545" cy="685800"/>
          </a:xfrm>
          <a:prstGeom prst="stripedRightArrow">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Rounded MT Bold" panose="020F0704030504030204" pitchFamily="34" charset="77"/>
            </a:endParaRPr>
          </a:p>
        </p:txBody>
      </p:sp>
      <p:sp>
        <p:nvSpPr>
          <p:cNvPr id="5" name="Striped Right Arrow 4">
            <a:extLst>
              <a:ext uri="{FF2B5EF4-FFF2-40B4-BE49-F238E27FC236}">
                <a16:creationId xmlns:a16="http://schemas.microsoft.com/office/drawing/2014/main" id="{1E61AA1C-98E1-4A41-8B7E-81CF886F7C2C}"/>
              </a:ext>
            </a:extLst>
          </p:cNvPr>
          <p:cNvSpPr/>
          <p:nvPr/>
        </p:nvSpPr>
        <p:spPr>
          <a:xfrm rot="4291137">
            <a:off x="2756408" y="4584865"/>
            <a:ext cx="1061545" cy="685800"/>
          </a:xfrm>
          <a:prstGeom prst="stripedRightArrow">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Rounded MT Bold" panose="020F0704030504030204" pitchFamily="34" charset="77"/>
            </a:endParaRPr>
          </a:p>
        </p:txBody>
      </p:sp>
      <p:pic>
        <p:nvPicPr>
          <p:cNvPr id="7" name="Picture 6">
            <a:extLst>
              <a:ext uri="{FF2B5EF4-FFF2-40B4-BE49-F238E27FC236}">
                <a16:creationId xmlns:a16="http://schemas.microsoft.com/office/drawing/2014/main" id="{5CAAFFBE-22BA-5E4F-BD50-400688D743C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393160060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B2A120-604A-1A4D-83F4-72300869B638}"/>
              </a:ext>
            </a:extLst>
          </p:cNvPr>
          <p:cNvSpPr>
            <a:spLocks noGrp="1"/>
          </p:cNvSpPr>
          <p:nvPr>
            <p:ph type="title"/>
          </p:nvPr>
        </p:nvSpPr>
        <p:spPr/>
        <p:txBody>
          <a:bodyPr/>
          <a:lstStyle/>
          <a:p>
            <a:r>
              <a:rPr lang="en-US" sz="3600"/>
              <a:t>Bloom filters impact</a:t>
            </a:r>
            <a:endParaRPr lang="ro-RO" sz="3600"/>
          </a:p>
        </p:txBody>
      </p:sp>
      <p:pic>
        <p:nvPicPr>
          <p:cNvPr id="8" name="Picture 7">
            <a:extLst>
              <a:ext uri="{FF2B5EF4-FFF2-40B4-BE49-F238E27FC236}">
                <a16:creationId xmlns:a16="http://schemas.microsoft.com/office/drawing/2014/main" id="{3FA82DC1-9EEC-8D4C-8B58-54CF82A8FCA1}"/>
              </a:ext>
            </a:extLst>
          </p:cNvPr>
          <p:cNvPicPr>
            <a:picLocks noChangeAspect="1"/>
          </p:cNvPicPr>
          <p:nvPr/>
        </p:nvPicPr>
        <p:blipFill>
          <a:blip r:embed="rId3"/>
          <a:stretch>
            <a:fillRect/>
          </a:stretch>
        </p:blipFill>
        <p:spPr>
          <a:xfrm>
            <a:off x="2702819" y="901183"/>
            <a:ext cx="6578728" cy="2440658"/>
          </a:xfrm>
          <a:prstGeom prst="rect">
            <a:avLst/>
          </a:prstGeom>
        </p:spPr>
      </p:pic>
      <p:pic>
        <p:nvPicPr>
          <p:cNvPr id="10" name="Picture 9">
            <a:extLst>
              <a:ext uri="{FF2B5EF4-FFF2-40B4-BE49-F238E27FC236}">
                <a16:creationId xmlns:a16="http://schemas.microsoft.com/office/drawing/2014/main" id="{DCBF920C-1B29-DF4D-996E-63EEC5AF676D}"/>
              </a:ext>
            </a:extLst>
          </p:cNvPr>
          <p:cNvPicPr>
            <a:picLocks noChangeAspect="1"/>
          </p:cNvPicPr>
          <p:nvPr/>
        </p:nvPicPr>
        <p:blipFill>
          <a:blip r:embed="rId4"/>
          <a:stretch>
            <a:fillRect/>
          </a:stretch>
        </p:blipFill>
        <p:spPr>
          <a:xfrm>
            <a:off x="2702819" y="3341841"/>
            <a:ext cx="6578728" cy="2402195"/>
          </a:xfrm>
          <a:prstGeom prst="rect">
            <a:avLst/>
          </a:prstGeom>
        </p:spPr>
      </p:pic>
      <p:pic>
        <p:nvPicPr>
          <p:cNvPr id="5" name="Picture 4">
            <a:extLst>
              <a:ext uri="{FF2B5EF4-FFF2-40B4-BE49-F238E27FC236}">
                <a16:creationId xmlns:a16="http://schemas.microsoft.com/office/drawing/2014/main" id="{D3F69DC8-D4FB-934C-9835-649139A101C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310544124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B2A120-604A-1A4D-83F4-72300869B638}"/>
              </a:ext>
            </a:extLst>
          </p:cNvPr>
          <p:cNvSpPr>
            <a:spLocks noGrp="1"/>
          </p:cNvSpPr>
          <p:nvPr>
            <p:ph type="title"/>
          </p:nvPr>
        </p:nvSpPr>
        <p:spPr>
          <a:xfrm>
            <a:off x="308769" y="120650"/>
            <a:ext cx="11567319" cy="831850"/>
          </a:xfrm>
        </p:spPr>
        <p:txBody>
          <a:bodyPr/>
          <a:lstStyle/>
          <a:p>
            <a:r>
              <a:rPr lang="en-US" sz="3600"/>
              <a:t>Bloom filters</a:t>
            </a:r>
            <a:endParaRPr lang="ro-RO" sz="360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82503" y="910423"/>
            <a:ext cx="7060351" cy="3928417"/>
          </a:xfrm>
          <a:prstGeom prst="rect">
            <a:avLst/>
          </a:prstGeom>
          <a:solidFill>
            <a:schemeClr val="bg1"/>
          </a:solidFill>
        </p:spPr>
      </p:pic>
      <p:pic>
        <p:nvPicPr>
          <p:cNvPr id="7" name="Picture 6">
            <a:extLst>
              <a:ext uri="{FF2B5EF4-FFF2-40B4-BE49-F238E27FC236}">
                <a16:creationId xmlns:a16="http://schemas.microsoft.com/office/drawing/2014/main" id="{E32D3040-16D3-644E-B571-8FDF6519A12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848440">
            <a:off x="5117950" y="674793"/>
            <a:ext cx="2651016" cy="1664733"/>
          </a:xfrm>
          <a:prstGeom prst="rect">
            <a:avLst/>
          </a:prstGeom>
        </p:spPr>
      </p:pic>
      <p:sp>
        <p:nvSpPr>
          <p:cNvPr id="8" name="TextBox 7">
            <a:extLst>
              <a:ext uri="{FF2B5EF4-FFF2-40B4-BE49-F238E27FC236}">
                <a16:creationId xmlns:a16="http://schemas.microsoft.com/office/drawing/2014/main" id="{B823D4E4-C4B6-AE45-A4F4-C8783569CF63}"/>
              </a:ext>
            </a:extLst>
          </p:cNvPr>
          <p:cNvSpPr txBox="1"/>
          <p:nvPr/>
        </p:nvSpPr>
        <p:spPr>
          <a:xfrm>
            <a:off x="443664" y="4969668"/>
            <a:ext cx="11282898" cy="10156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a:ln>
                  <a:noFill/>
                </a:ln>
                <a:solidFill>
                  <a:srgbClr val="000000"/>
                </a:solidFill>
                <a:effectLst/>
                <a:uLnTx/>
                <a:uFillTx/>
                <a:latin typeface="Arial Rounded MT Bold" panose="020F0704030504030204" pitchFamily="34" charset="77"/>
                <a:sym typeface="Gill Sans" panose="020B0502020104020203" pitchFamily="34" charset="-79"/>
              </a:rPr>
              <a:t>Probabilistic data structure giving one of two possible states for the data: </a:t>
            </a:r>
          </a:p>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
              <a:tabLst/>
              <a:defRPr/>
            </a:pPr>
            <a:r>
              <a:rPr lang="en-US" sz="2000">
                <a:latin typeface="Arial Rounded MT Bold" panose="020F0704030504030204" pitchFamily="34" charset="77"/>
              </a:rPr>
              <a:t>D</a:t>
            </a:r>
            <a:r>
              <a:rPr kumimoji="0" lang="en-US" sz="2000" b="0" i="0" u="none" strike="noStrike" kern="1200" cap="none" spc="0" normalizeH="0" baseline="0">
                <a:ln>
                  <a:noFill/>
                </a:ln>
                <a:solidFill>
                  <a:srgbClr val="000000"/>
                </a:solidFill>
                <a:effectLst/>
                <a:uLnTx/>
                <a:uFillTx/>
                <a:latin typeface="Arial Rounded MT Bold" panose="020F0704030504030204" pitchFamily="34" charset="77"/>
                <a:sym typeface="Gill Sans" panose="020B0502020104020203" pitchFamily="34" charset="-79"/>
              </a:rPr>
              <a:t>oes not exist in the given file</a:t>
            </a:r>
          </a:p>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
              <a:tabLst/>
              <a:defRPr/>
            </a:pPr>
            <a:r>
              <a:rPr lang="en-US" sz="2000">
                <a:latin typeface="Arial Rounded MT Bold" panose="020F0704030504030204" pitchFamily="34" charset="77"/>
              </a:rPr>
              <a:t>P</a:t>
            </a:r>
            <a:r>
              <a:rPr kumimoji="0" lang="en-US" sz="2000" b="0" i="0" u="none" strike="noStrike" kern="1200" cap="none" spc="0" normalizeH="0" baseline="0">
                <a:ln>
                  <a:noFill/>
                </a:ln>
                <a:solidFill>
                  <a:srgbClr val="000000"/>
                </a:solidFill>
                <a:effectLst/>
                <a:uLnTx/>
                <a:uFillTx/>
                <a:latin typeface="Arial Rounded MT Bold" panose="020F0704030504030204" pitchFamily="34" charset="77"/>
                <a:sym typeface="Gill Sans" panose="020B0502020104020203" pitchFamily="34" charset="-79"/>
              </a:rPr>
              <a:t>robably exists in the given file.</a:t>
            </a:r>
          </a:p>
        </p:txBody>
      </p:sp>
      <p:pic>
        <p:nvPicPr>
          <p:cNvPr id="6" name="Picture 5">
            <a:extLst>
              <a:ext uri="{FF2B5EF4-FFF2-40B4-BE49-F238E27FC236}">
                <a16:creationId xmlns:a16="http://schemas.microsoft.com/office/drawing/2014/main" id="{28B696AD-D6F9-DD45-94D2-D66EFD3E8F6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244808796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B2A120-604A-1A4D-83F4-72300869B638}"/>
              </a:ext>
            </a:extLst>
          </p:cNvPr>
          <p:cNvSpPr>
            <a:spLocks noGrp="1"/>
          </p:cNvSpPr>
          <p:nvPr>
            <p:ph type="title"/>
          </p:nvPr>
        </p:nvSpPr>
        <p:spPr>
          <a:xfrm>
            <a:off x="308769" y="120650"/>
            <a:ext cx="11567319" cy="831850"/>
          </a:xfrm>
        </p:spPr>
        <p:txBody>
          <a:bodyPr/>
          <a:lstStyle/>
          <a:p>
            <a:r>
              <a:rPr lang="en-US" sz="3600"/>
              <a:t>Bloom filters</a:t>
            </a:r>
            <a:endParaRPr lang="ro-RO" sz="360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82503" y="910423"/>
            <a:ext cx="7060351" cy="3928417"/>
          </a:xfrm>
          <a:prstGeom prst="rect">
            <a:avLst/>
          </a:prstGeom>
          <a:solidFill>
            <a:schemeClr val="bg1"/>
          </a:solidFill>
        </p:spPr>
      </p:pic>
      <p:pic>
        <p:nvPicPr>
          <p:cNvPr id="6" name="Picture 5">
            <a:extLst>
              <a:ext uri="{FF2B5EF4-FFF2-40B4-BE49-F238E27FC236}">
                <a16:creationId xmlns:a16="http://schemas.microsoft.com/office/drawing/2014/main" id="{08DA1D13-2C6B-6C4F-A7AE-7C71D0B3F3E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848440">
            <a:off x="2215502" y="3277268"/>
            <a:ext cx="992559" cy="393253"/>
          </a:xfrm>
          <a:prstGeom prst="rect">
            <a:avLst/>
          </a:prstGeom>
        </p:spPr>
      </p:pic>
      <p:pic>
        <p:nvPicPr>
          <p:cNvPr id="7" name="Picture 6">
            <a:extLst>
              <a:ext uri="{FF2B5EF4-FFF2-40B4-BE49-F238E27FC236}">
                <a16:creationId xmlns:a16="http://schemas.microsoft.com/office/drawing/2014/main" id="{8834B2D7-809F-5045-8EE6-F28A4CE9459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
        <p:nvSpPr>
          <p:cNvPr id="8" name="TextBox 7">
            <a:extLst>
              <a:ext uri="{FF2B5EF4-FFF2-40B4-BE49-F238E27FC236}">
                <a16:creationId xmlns:a16="http://schemas.microsoft.com/office/drawing/2014/main" id="{FD13A71E-B921-F844-8460-B327AD839AA6}"/>
              </a:ext>
            </a:extLst>
          </p:cNvPr>
          <p:cNvSpPr txBox="1"/>
          <p:nvPr/>
        </p:nvSpPr>
        <p:spPr>
          <a:xfrm>
            <a:off x="443664" y="4969668"/>
            <a:ext cx="11282898" cy="10156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a:ln>
                  <a:noFill/>
                </a:ln>
                <a:solidFill>
                  <a:srgbClr val="000000"/>
                </a:solidFill>
                <a:effectLst/>
                <a:uLnTx/>
                <a:uFillTx/>
                <a:latin typeface="Arial Rounded MT Bold" panose="020F0704030504030204" pitchFamily="34" charset="77"/>
                <a:sym typeface="Gill Sans" panose="020B0502020104020203" pitchFamily="34" charset="-79"/>
              </a:rPr>
              <a:t>Probabilistic data structure giving one of two possible states for the data: </a:t>
            </a:r>
          </a:p>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
              <a:tabLst/>
              <a:defRPr/>
            </a:pPr>
            <a:r>
              <a:rPr lang="en-US" sz="2000">
                <a:latin typeface="Arial Rounded MT Bold" panose="020F0704030504030204" pitchFamily="34" charset="77"/>
              </a:rPr>
              <a:t>D</a:t>
            </a:r>
            <a:r>
              <a:rPr kumimoji="0" lang="en-US" sz="2000" b="0" i="0" u="none" strike="noStrike" kern="1200" cap="none" spc="0" normalizeH="0" baseline="0">
                <a:ln>
                  <a:noFill/>
                </a:ln>
                <a:solidFill>
                  <a:srgbClr val="000000"/>
                </a:solidFill>
                <a:effectLst/>
                <a:uLnTx/>
                <a:uFillTx/>
                <a:latin typeface="Arial Rounded MT Bold" panose="020F0704030504030204" pitchFamily="34" charset="77"/>
                <a:sym typeface="Gill Sans" panose="020B0502020104020203" pitchFamily="34" charset="-79"/>
              </a:rPr>
              <a:t>oes not exist in the given file</a:t>
            </a:r>
          </a:p>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
              <a:tabLst/>
              <a:defRPr/>
            </a:pPr>
            <a:r>
              <a:rPr lang="en-US" sz="2000">
                <a:latin typeface="Arial Rounded MT Bold" panose="020F0704030504030204" pitchFamily="34" charset="77"/>
              </a:rPr>
              <a:t>P</a:t>
            </a:r>
            <a:r>
              <a:rPr kumimoji="0" lang="en-US" sz="2000" b="0" i="0" u="none" strike="noStrike" kern="1200" cap="none" spc="0" normalizeH="0" baseline="0">
                <a:ln>
                  <a:noFill/>
                </a:ln>
                <a:solidFill>
                  <a:srgbClr val="000000"/>
                </a:solidFill>
                <a:effectLst/>
                <a:uLnTx/>
                <a:uFillTx/>
                <a:latin typeface="Arial Rounded MT Bold" panose="020F0704030504030204" pitchFamily="34" charset="77"/>
                <a:sym typeface="Gill Sans" panose="020B0502020104020203" pitchFamily="34" charset="-79"/>
              </a:rPr>
              <a:t>robably exists in the given file.</a:t>
            </a:r>
          </a:p>
        </p:txBody>
      </p:sp>
    </p:spTree>
    <p:extLst>
      <p:ext uri="{BB962C8B-B14F-4D97-AF65-F5344CB8AC3E}">
        <p14:creationId xmlns:p14="http://schemas.microsoft.com/office/powerpoint/2010/main" val="271831143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52AD72BA-4191-0148-9B80-00F26EB03EE9}"/>
              </a:ext>
            </a:extLst>
          </p:cNvPr>
          <p:cNvSpPr txBox="1">
            <a:spLocks/>
          </p:cNvSpPr>
          <p:nvPr/>
        </p:nvSpPr>
        <p:spPr bwMode="auto">
          <a:xfrm>
            <a:off x="308767" y="348118"/>
            <a:ext cx="11567319"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ctr" anchorCtr="0" compatLnSpc="1">
            <a:prstTxWarp prst="textNoShape">
              <a:avLst/>
            </a:prstTxWarp>
          </a:bodyPr>
          <a:lstStyle>
            <a:lvl1pPr algn="ctr" rtl="0" eaLnBrk="1" fontAlgn="base" hangingPunct="1">
              <a:spcBef>
                <a:spcPct val="0"/>
              </a:spcBef>
              <a:spcAft>
                <a:spcPct val="0"/>
              </a:spcAft>
              <a:defRPr sz="3300" b="0" i="0">
                <a:solidFill>
                  <a:schemeClr val="tx1"/>
                </a:solidFill>
                <a:latin typeface="Arial Rounded MT Bold" panose="020F0704030504030204" pitchFamily="34" charset="77"/>
                <a:ea typeface="+mj-ea"/>
                <a:cs typeface="+mj-cs"/>
                <a:sym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ea typeface="ヒラギノ角ゴ ProN W6" charset="0"/>
                <a:cs typeface="ヒラギノ角ゴ ProN W6" charset="0"/>
                <a:sym typeface="Arial" panose="020B0604020202020204" pitchFamily="34" charset="0"/>
              </a:defRPr>
            </a:lvl2pPr>
            <a:lvl3pPr algn="ctr" rtl="0" eaLnBrk="1" fontAlgn="base" hangingPunct="1">
              <a:spcBef>
                <a:spcPct val="0"/>
              </a:spcBef>
              <a:spcAft>
                <a:spcPct val="0"/>
              </a:spcAft>
              <a:defRPr sz="3300">
                <a:solidFill>
                  <a:schemeClr val="tx1"/>
                </a:solidFill>
                <a:latin typeface="Arial" charset="0"/>
                <a:ea typeface="ヒラギノ角ゴ ProN W6" charset="0"/>
                <a:cs typeface="ヒラギノ角ゴ ProN W6" charset="0"/>
                <a:sym typeface="Arial" panose="020B0604020202020204" pitchFamily="34" charset="0"/>
              </a:defRPr>
            </a:lvl3pPr>
            <a:lvl4pPr algn="ctr" rtl="0" eaLnBrk="1" fontAlgn="base" hangingPunct="1">
              <a:spcBef>
                <a:spcPct val="0"/>
              </a:spcBef>
              <a:spcAft>
                <a:spcPct val="0"/>
              </a:spcAft>
              <a:defRPr sz="3300">
                <a:solidFill>
                  <a:schemeClr val="tx1"/>
                </a:solidFill>
                <a:latin typeface="Arial" charset="0"/>
                <a:ea typeface="ヒラギノ角ゴ ProN W6" charset="0"/>
                <a:cs typeface="ヒラギノ角ゴ ProN W6" charset="0"/>
                <a:sym typeface="Arial" panose="020B0604020202020204" pitchFamily="34" charset="0"/>
              </a:defRPr>
            </a:lvl4pPr>
            <a:lvl5pPr algn="ctr" rtl="0" eaLnBrk="1" fontAlgn="base" hangingPunct="1">
              <a:spcBef>
                <a:spcPct val="0"/>
              </a:spcBef>
              <a:spcAft>
                <a:spcPct val="0"/>
              </a:spcAft>
              <a:defRPr sz="3300">
                <a:solidFill>
                  <a:schemeClr val="tx1"/>
                </a:solidFill>
                <a:latin typeface="Arial" charset="0"/>
                <a:ea typeface="ヒラギノ角ゴ ProN W6" charset="0"/>
                <a:cs typeface="ヒラギノ角ゴ ProN W6" charset="0"/>
                <a:sym typeface="Arial" panose="020B0604020202020204" pitchFamily="34" charset="0"/>
              </a:defRPr>
            </a:lvl5pPr>
            <a:lvl6pPr marL="228600" algn="ctr" rtl="0" eaLnBrk="1" fontAlgn="base" hangingPunct="1">
              <a:spcBef>
                <a:spcPct val="0"/>
              </a:spcBef>
              <a:spcAft>
                <a:spcPct val="0"/>
              </a:spcAft>
              <a:defRPr sz="4800" b="1">
                <a:solidFill>
                  <a:schemeClr val="tx1"/>
                </a:solidFill>
                <a:latin typeface="Arial" charset="0"/>
                <a:ea typeface="ヒラギノ角ゴ ProN W6" charset="0"/>
                <a:cs typeface="ヒラギノ角ゴ ProN W6" charset="0"/>
                <a:sym typeface="Arial" charset="0"/>
              </a:defRPr>
            </a:lvl6pPr>
            <a:lvl7pPr marL="457200" algn="ctr" rtl="0" eaLnBrk="1" fontAlgn="base" hangingPunct="1">
              <a:spcBef>
                <a:spcPct val="0"/>
              </a:spcBef>
              <a:spcAft>
                <a:spcPct val="0"/>
              </a:spcAft>
              <a:defRPr sz="4800" b="1">
                <a:solidFill>
                  <a:schemeClr val="tx1"/>
                </a:solidFill>
                <a:latin typeface="Arial" charset="0"/>
                <a:ea typeface="ヒラギノ角ゴ ProN W6" charset="0"/>
                <a:cs typeface="ヒラギノ角ゴ ProN W6" charset="0"/>
                <a:sym typeface="Arial" charset="0"/>
              </a:defRPr>
            </a:lvl7pPr>
            <a:lvl8pPr marL="685800" algn="ctr" rtl="0" eaLnBrk="1" fontAlgn="base" hangingPunct="1">
              <a:spcBef>
                <a:spcPct val="0"/>
              </a:spcBef>
              <a:spcAft>
                <a:spcPct val="0"/>
              </a:spcAft>
              <a:defRPr sz="4800" b="1">
                <a:solidFill>
                  <a:schemeClr val="tx1"/>
                </a:solidFill>
                <a:latin typeface="Arial" charset="0"/>
                <a:ea typeface="ヒラギノ角ゴ ProN W6" charset="0"/>
                <a:cs typeface="ヒラギノ角ゴ ProN W6" charset="0"/>
                <a:sym typeface="Arial" charset="0"/>
              </a:defRPr>
            </a:lvl8pPr>
            <a:lvl9pPr marL="914400" algn="ctr" rtl="0" eaLnBrk="1" fontAlgn="base" hangingPunct="1">
              <a:spcBef>
                <a:spcPct val="0"/>
              </a:spcBef>
              <a:spcAft>
                <a:spcPct val="0"/>
              </a:spcAft>
              <a:defRPr sz="4800" b="1">
                <a:solidFill>
                  <a:schemeClr val="tx1"/>
                </a:solidFill>
                <a:latin typeface="Arial" charset="0"/>
                <a:ea typeface="ヒラギノ角ゴ ProN W6" charset="0"/>
                <a:cs typeface="ヒラギノ角ゴ ProN W6" charset="0"/>
                <a:sym typeface="Arial" charset="0"/>
              </a:defRPr>
            </a:lvl9pPr>
          </a:lstStyle>
          <a:p>
            <a:r>
              <a:rPr lang="en-US" sz="3600" kern="0"/>
              <a:t>Bloom filters</a:t>
            </a:r>
          </a:p>
          <a:p>
            <a:r>
              <a:rPr lang="en-US" sz="3000" kern="0"/>
              <a:t>Solution</a:t>
            </a:r>
            <a:endParaRPr lang="ro-RO" sz="3000" kern="0"/>
          </a:p>
        </p:txBody>
      </p:sp>
      <p:pic>
        <p:nvPicPr>
          <p:cNvPr id="3" name="Picture 2">
            <a:extLst>
              <a:ext uri="{FF2B5EF4-FFF2-40B4-BE49-F238E27FC236}">
                <a16:creationId xmlns:a16="http://schemas.microsoft.com/office/drawing/2014/main" id="{AA10C906-2A34-0943-B196-5179AE1ECB02}"/>
              </a:ext>
            </a:extLst>
          </p:cNvPr>
          <p:cNvPicPr>
            <a:picLocks noChangeAspect="1"/>
          </p:cNvPicPr>
          <p:nvPr/>
        </p:nvPicPr>
        <p:blipFill>
          <a:blip r:embed="rId3"/>
          <a:stretch>
            <a:fillRect/>
          </a:stretch>
        </p:blipFill>
        <p:spPr>
          <a:xfrm>
            <a:off x="375607" y="2373184"/>
            <a:ext cx="11433641" cy="765432"/>
          </a:xfrm>
          <a:prstGeom prst="rect">
            <a:avLst/>
          </a:prstGeom>
        </p:spPr>
      </p:pic>
      <p:pic>
        <p:nvPicPr>
          <p:cNvPr id="15" name="Picture 14">
            <a:extLst>
              <a:ext uri="{FF2B5EF4-FFF2-40B4-BE49-F238E27FC236}">
                <a16:creationId xmlns:a16="http://schemas.microsoft.com/office/drawing/2014/main" id="{F13D253E-090C-D140-AFE5-C0440FD222B2}"/>
              </a:ext>
            </a:extLst>
          </p:cNvPr>
          <p:cNvPicPr>
            <a:picLocks noChangeAspect="1"/>
          </p:cNvPicPr>
          <p:nvPr/>
        </p:nvPicPr>
        <p:blipFill>
          <a:blip r:embed="rId4"/>
          <a:stretch>
            <a:fillRect/>
          </a:stretch>
        </p:blipFill>
        <p:spPr>
          <a:xfrm>
            <a:off x="377534" y="3138616"/>
            <a:ext cx="6359233" cy="444843"/>
          </a:xfrm>
          <a:prstGeom prst="rect">
            <a:avLst/>
          </a:prstGeom>
        </p:spPr>
      </p:pic>
      <p:sp>
        <p:nvSpPr>
          <p:cNvPr id="16" name="TextBox 15">
            <a:extLst>
              <a:ext uri="{FF2B5EF4-FFF2-40B4-BE49-F238E27FC236}">
                <a16:creationId xmlns:a16="http://schemas.microsoft.com/office/drawing/2014/main" id="{27E082E1-881E-9147-8C17-ABF853D85F08}"/>
              </a:ext>
            </a:extLst>
          </p:cNvPr>
          <p:cNvSpPr txBox="1"/>
          <p:nvPr/>
        </p:nvSpPr>
        <p:spPr>
          <a:xfrm>
            <a:off x="6729787" y="5313405"/>
            <a:ext cx="5079461" cy="246221"/>
          </a:xfrm>
          <a:prstGeom prst="rect">
            <a:avLst/>
          </a:prstGeom>
          <a:noFill/>
        </p:spPr>
        <p:txBody>
          <a:bodyPr wrap="square" rtlCol="0">
            <a:spAutoFit/>
          </a:bodyPr>
          <a:lstStyle/>
          <a:p>
            <a:pPr algn="r"/>
            <a:r>
              <a:rPr lang="ro-RO" sz="1000" err="1">
                <a:latin typeface="Arial Rounded MT Bold" panose="020F0704030504030204" pitchFamily="34" charset="77"/>
                <a:hlinkClick r:id="rId5"/>
              </a:rPr>
              <a:t>http</a:t>
            </a:r>
            <a:r>
              <a:rPr lang="ro-RO" sz="1000">
                <a:latin typeface="Arial Rounded MT Bold" panose="020F0704030504030204" pitchFamily="34" charset="77"/>
                <a:hlinkClick r:id="rId5"/>
              </a:rPr>
              <a:t>://</a:t>
            </a:r>
            <a:r>
              <a:rPr lang="ro-RO" sz="1000" err="1">
                <a:latin typeface="Arial Rounded MT Bold" panose="020F0704030504030204" pitchFamily="34" charset="77"/>
                <a:hlinkClick r:id="rId5"/>
              </a:rPr>
              <a:t>cassandra.apache.org</a:t>
            </a:r>
            <a:r>
              <a:rPr lang="ro-RO" sz="1000">
                <a:latin typeface="Arial Rounded MT Bold" panose="020F0704030504030204" pitchFamily="34" charset="77"/>
                <a:hlinkClick r:id="rId5"/>
              </a:rPr>
              <a:t>/doc/4.0/</a:t>
            </a:r>
            <a:r>
              <a:rPr lang="ro-RO" sz="1000" err="1">
                <a:latin typeface="Arial Rounded MT Bold" panose="020F0704030504030204" pitchFamily="34" charset="77"/>
                <a:hlinkClick r:id="rId5"/>
              </a:rPr>
              <a:t>operating</a:t>
            </a:r>
            <a:r>
              <a:rPr lang="ro-RO" sz="1000">
                <a:latin typeface="Arial Rounded MT Bold" panose="020F0704030504030204" pitchFamily="34" charset="77"/>
                <a:hlinkClick r:id="rId5"/>
              </a:rPr>
              <a:t>/</a:t>
            </a:r>
            <a:r>
              <a:rPr lang="ro-RO" sz="1000" err="1">
                <a:latin typeface="Arial Rounded MT Bold" panose="020F0704030504030204" pitchFamily="34" charset="77"/>
                <a:hlinkClick r:id="rId5"/>
              </a:rPr>
              <a:t>bloom_filters.html</a:t>
            </a:r>
            <a:endParaRPr lang="ro-RO" sz="1000">
              <a:latin typeface="Arial Rounded MT Bold" panose="020F0704030504030204" pitchFamily="34" charset="77"/>
            </a:endParaRPr>
          </a:p>
        </p:txBody>
      </p:sp>
      <p:pic>
        <p:nvPicPr>
          <p:cNvPr id="6" name="Picture 5">
            <a:extLst>
              <a:ext uri="{FF2B5EF4-FFF2-40B4-BE49-F238E27FC236}">
                <a16:creationId xmlns:a16="http://schemas.microsoft.com/office/drawing/2014/main" id="{0BEB1041-7186-424B-A790-49A7E2C0E40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87667311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064E9-379A-B247-82D1-7D9A98F7738B}"/>
              </a:ext>
            </a:extLst>
          </p:cNvPr>
          <p:cNvSpPr>
            <a:spLocks noGrp="1"/>
          </p:cNvSpPr>
          <p:nvPr>
            <p:ph type="title"/>
          </p:nvPr>
        </p:nvSpPr>
        <p:spPr/>
        <p:txBody>
          <a:bodyPr/>
          <a:lstStyle/>
          <a:p>
            <a:r>
              <a:rPr lang="en-US" sz="3600"/>
              <a:t>Investigation</a:t>
            </a:r>
            <a:br>
              <a:rPr lang="en-US" sz="3600"/>
            </a:br>
            <a:r>
              <a:rPr lang="en-US" sz="3000"/>
              <a:t>Disk usage</a:t>
            </a:r>
          </a:p>
        </p:txBody>
      </p:sp>
      <p:pic>
        <p:nvPicPr>
          <p:cNvPr id="6" name="Content Placeholder 5">
            <a:extLst>
              <a:ext uri="{FF2B5EF4-FFF2-40B4-BE49-F238E27FC236}">
                <a16:creationId xmlns:a16="http://schemas.microsoft.com/office/drawing/2014/main" id="{578F9ED7-A2D2-A74F-B791-161A24A9F7F8}"/>
              </a:ext>
            </a:extLst>
          </p:cNvPr>
          <p:cNvPicPr>
            <a:picLocks noGrp="1" noChangeAspect="1"/>
          </p:cNvPicPr>
          <p:nvPr>
            <p:ph idx="1"/>
          </p:nvPr>
        </p:nvPicPr>
        <p:blipFill>
          <a:blip r:embed="rId3"/>
          <a:stretch>
            <a:fillRect/>
          </a:stretch>
        </p:blipFill>
        <p:spPr>
          <a:xfrm>
            <a:off x="971361" y="1126524"/>
            <a:ext cx="10242134" cy="4915930"/>
          </a:xfrm>
        </p:spPr>
      </p:pic>
      <p:pic>
        <p:nvPicPr>
          <p:cNvPr id="4" name="Picture 3">
            <a:extLst>
              <a:ext uri="{FF2B5EF4-FFF2-40B4-BE49-F238E27FC236}">
                <a16:creationId xmlns:a16="http://schemas.microsoft.com/office/drawing/2014/main" id="{1308959A-9350-F94C-82B9-C1B98E9C9EF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253427314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064E9-379A-B247-82D1-7D9A98F7738B}"/>
              </a:ext>
            </a:extLst>
          </p:cNvPr>
          <p:cNvSpPr>
            <a:spLocks noGrp="1"/>
          </p:cNvSpPr>
          <p:nvPr>
            <p:ph type="title"/>
          </p:nvPr>
        </p:nvSpPr>
        <p:spPr/>
        <p:txBody>
          <a:bodyPr/>
          <a:lstStyle/>
          <a:p>
            <a:r>
              <a:rPr lang="en-US" sz="3600" err="1"/>
              <a:t>NVMe</a:t>
            </a:r>
            <a:r>
              <a:rPr lang="en-US" sz="3600"/>
              <a:t> &amp; SSDs </a:t>
            </a:r>
          </a:p>
        </p:txBody>
      </p:sp>
      <p:sp>
        <p:nvSpPr>
          <p:cNvPr id="3" name="Content Placeholder 2">
            <a:extLst>
              <a:ext uri="{FF2B5EF4-FFF2-40B4-BE49-F238E27FC236}">
                <a16:creationId xmlns:a16="http://schemas.microsoft.com/office/drawing/2014/main" id="{191AF96E-4FE5-8E44-91D5-1B606AD6FC26}"/>
              </a:ext>
            </a:extLst>
          </p:cNvPr>
          <p:cNvSpPr>
            <a:spLocks noGrp="1"/>
          </p:cNvSpPr>
          <p:nvPr>
            <p:ph idx="1"/>
          </p:nvPr>
        </p:nvSpPr>
        <p:spPr>
          <a:xfrm>
            <a:off x="456728" y="1690210"/>
            <a:ext cx="6711463" cy="3779108"/>
          </a:xfrm>
        </p:spPr>
        <p:txBody>
          <a:bodyPr/>
          <a:lstStyle/>
          <a:p>
            <a:pPr>
              <a:lnSpc>
                <a:spcPct val="200000"/>
              </a:lnSpc>
              <a:buFont typeface="Wingdings" pitchFamily="2" charset="2"/>
              <a:buChar char="q"/>
            </a:pPr>
            <a:r>
              <a:rPr lang="en-US" sz="2400" err="1"/>
              <a:t>NVMe</a:t>
            </a:r>
            <a:r>
              <a:rPr lang="en-US" sz="2400"/>
              <a:t> increased parallelism</a:t>
            </a:r>
          </a:p>
          <a:p>
            <a:pPr>
              <a:lnSpc>
                <a:spcPct val="200000"/>
              </a:lnSpc>
              <a:buFont typeface="Wingdings" pitchFamily="2" charset="2"/>
              <a:buChar char="q"/>
            </a:pPr>
            <a:r>
              <a:rPr lang="en-US" sz="2400"/>
              <a:t>Write amplification</a:t>
            </a:r>
          </a:p>
          <a:p>
            <a:pPr>
              <a:lnSpc>
                <a:spcPct val="200000"/>
              </a:lnSpc>
              <a:buFont typeface="Wingdings" pitchFamily="2" charset="2"/>
              <a:buChar char="q"/>
            </a:pPr>
            <a:r>
              <a:rPr lang="en-US" sz="2400"/>
              <a:t>High writes</a:t>
            </a:r>
          </a:p>
          <a:p>
            <a:pPr lvl="1">
              <a:lnSpc>
                <a:spcPct val="200000"/>
              </a:lnSpc>
              <a:buFont typeface="Wingdings" pitchFamily="2" charset="2"/>
              <a:buChar char="§"/>
            </a:pPr>
            <a:r>
              <a:rPr lang="en-US"/>
              <a:t>Disks rewritten several times a day</a:t>
            </a:r>
          </a:p>
        </p:txBody>
      </p:sp>
      <p:pic>
        <p:nvPicPr>
          <p:cNvPr id="6" name="Graphic 5">
            <a:extLst>
              <a:ext uri="{FF2B5EF4-FFF2-40B4-BE49-F238E27FC236}">
                <a16:creationId xmlns:a16="http://schemas.microsoft.com/office/drawing/2014/main" id="{6C3C9D37-C8A2-D946-A023-9B1095E3045B}"/>
              </a:ext>
            </a:extLst>
          </p:cNvPr>
          <p:cNvPicPr>
            <a:picLocks noChangeAspect="1"/>
          </p:cNvPicPr>
          <p:nvPr/>
        </p:nvPicPr>
        <p:blipFill>
          <a:blip r:embed="rId3"/>
          <a:stretch>
            <a:fillRect/>
          </a:stretch>
        </p:blipFill>
        <p:spPr>
          <a:xfrm>
            <a:off x="5461182" y="1989438"/>
            <a:ext cx="6414906" cy="3518176"/>
          </a:xfrm>
          <a:prstGeom prst="rect">
            <a:avLst/>
          </a:prstGeom>
        </p:spPr>
      </p:pic>
      <p:sp>
        <p:nvSpPr>
          <p:cNvPr id="7" name="TextBox 6">
            <a:extLst>
              <a:ext uri="{FF2B5EF4-FFF2-40B4-BE49-F238E27FC236}">
                <a16:creationId xmlns:a16="http://schemas.microsoft.com/office/drawing/2014/main" id="{4438F57D-168B-DA44-8581-19497E63618F}"/>
              </a:ext>
            </a:extLst>
          </p:cNvPr>
          <p:cNvSpPr txBox="1"/>
          <p:nvPr/>
        </p:nvSpPr>
        <p:spPr>
          <a:xfrm>
            <a:off x="8706642" y="5507614"/>
            <a:ext cx="3559419" cy="338554"/>
          </a:xfrm>
          <a:prstGeom prst="rect">
            <a:avLst/>
          </a:prstGeom>
          <a:noFill/>
        </p:spPr>
        <p:txBody>
          <a:bodyPr wrap="square" rtlCol="0">
            <a:spAutoFit/>
          </a:bodyPr>
          <a:lstStyle/>
          <a:p>
            <a:r>
              <a:rPr lang="ro-RO" sz="800" err="1">
                <a:solidFill>
                  <a:schemeClr val="bg1"/>
                </a:solidFill>
                <a:latin typeface="+mn-lt"/>
              </a:rPr>
              <a:t>Thanks</a:t>
            </a:r>
            <a:r>
              <a:rPr lang="ro-RO" sz="800">
                <a:solidFill>
                  <a:schemeClr val="bg1"/>
                </a:solidFill>
                <a:latin typeface="+mn-lt"/>
              </a:rPr>
              <a:t> </a:t>
            </a:r>
            <a:r>
              <a:rPr lang="ro-RO" sz="800" err="1">
                <a:solidFill>
                  <a:schemeClr val="bg1"/>
                </a:solidFill>
                <a:latin typeface="+mn-lt"/>
              </a:rPr>
              <a:t>to</a:t>
            </a:r>
            <a:r>
              <a:rPr lang="ro-RO" sz="800">
                <a:solidFill>
                  <a:schemeClr val="bg1"/>
                </a:solidFill>
                <a:latin typeface="+mn-lt"/>
              </a:rPr>
              <a:t> </a:t>
            </a:r>
            <a:r>
              <a:rPr lang="ro-RO" sz="800" err="1">
                <a:solidFill>
                  <a:schemeClr val="bg1"/>
                </a:solidFill>
                <a:latin typeface="+mn-lt"/>
              </a:rPr>
              <a:t>Dmitry</a:t>
            </a:r>
            <a:r>
              <a:rPr lang="ro-RO" sz="800">
                <a:solidFill>
                  <a:schemeClr val="bg1"/>
                </a:solidFill>
                <a:latin typeface="+mn-lt"/>
              </a:rPr>
              <a:t> </a:t>
            </a:r>
            <a:r>
              <a:rPr lang="ro-RO" sz="800" err="1">
                <a:solidFill>
                  <a:schemeClr val="bg1"/>
                </a:solidFill>
                <a:latin typeface="+mn-lt"/>
              </a:rPr>
              <a:t>Nosachev</a:t>
            </a:r>
            <a:r>
              <a:rPr lang="ro-RO" sz="800">
                <a:solidFill>
                  <a:schemeClr val="bg1"/>
                </a:solidFill>
                <a:latin typeface="+mn-lt"/>
              </a:rPr>
              <a:t> for </a:t>
            </a:r>
            <a:r>
              <a:rPr lang="ro-RO" sz="800" err="1">
                <a:solidFill>
                  <a:schemeClr val="bg1"/>
                </a:solidFill>
                <a:latin typeface="+mn-lt"/>
              </a:rPr>
              <a:t>his</a:t>
            </a:r>
            <a:r>
              <a:rPr lang="ro-RO" sz="800">
                <a:solidFill>
                  <a:schemeClr val="bg1"/>
                </a:solidFill>
                <a:latin typeface="+mn-lt"/>
              </a:rPr>
              <a:t> </a:t>
            </a:r>
            <a:r>
              <a:rPr lang="ro-RO" sz="800" err="1">
                <a:solidFill>
                  <a:schemeClr val="bg1"/>
                </a:solidFill>
                <a:latin typeface="+mn-lt"/>
              </a:rPr>
              <a:t>image</a:t>
            </a:r>
            <a:r>
              <a:rPr lang="ro-RO" sz="800">
                <a:solidFill>
                  <a:schemeClr val="bg1"/>
                </a:solidFill>
                <a:latin typeface="+mn-lt"/>
              </a:rPr>
              <a:t> of a SSD </a:t>
            </a:r>
            <a:r>
              <a:rPr lang="ro-RO" sz="800" err="1">
                <a:solidFill>
                  <a:schemeClr val="bg1"/>
                </a:solidFill>
                <a:latin typeface="+mn-lt"/>
              </a:rPr>
              <a:t>pages</a:t>
            </a:r>
            <a:r>
              <a:rPr lang="ro-RO" sz="800">
                <a:solidFill>
                  <a:schemeClr val="bg1"/>
                </a:solidFill>
                <a:latin typeface="+mn-lt"/>
              </a:rPr>
              <a:t> </a:t>
            </a:r>
            <a:r>
              <a:rPr lang="ro-RO" sz="800" err="1">
                <a:solidFill>
                  <a:schemeClr val="bg1"/>
                </a:solidFill>
                <a:latin typeface="+mn-lt"/>
              </a:rPr>
              <a:t>and</a:t>
            </a:r>
            <a:r>
              <a:rPr lang="ro-RO" sz="800">
                <a:solidFill>
                  <a:schemeClr val="bg1"/>
                </a:solidFill>
                <a:latin typeface="+mn-lt"/>
              </a:rPr>
              <a:t> </a:t>
            </a:r>
            <a:r>
              <a:rPr lang="ro-RO" sz="800" err="1">
                <a:solidFill>
                  <a:schemeClr val="bg1"/>
                </a:solidFill>
                <a:latin typeface="+mn-lt"/>
              </a:rPr>
              <a:t>blocks</a:t>
            </a:r>
            <a:r>
              <a:rPr lang="ro-RO" sz="800">
                <a:solidFill>
                  <a:schemeClr val="bg1"/>
                </a:solidFill>
                <a:latin typeface="+mn-lt"/>
              </a:rPr>
              <a:t>, </a:t>
            </a:r>
            <a:r>
              <a:rPr lang="ro-RO" sz="800" err="1">
                <a:solidFill>
                  <a:schemeClr val="bg1"/>
                </a:solidFill>
                <a:latin typeface="+mn-lt"/>
              </a:rPr>
              <a:t>licensed</a:t>
            </a:r>
            <a:r>
              <a:rPr lang="ro-RO" sz="800">
                <a:solidFill>
                  <a:schemeClr val="bg1"/>
                </a:solidFill>
                <a:latin typeface="+mn-lt"/>
              </a:rPr>
              <a:t> </a:t>
            </a:r>
            <a:r>
              <a:rPr lang="ro-RO" sz="800" err="1">
                <a:solidFill>
                  <a:schemeClr val="bg1"/>
                </a:solidFill>
                <a:latin typeface="+mn-lt"/>
              </a:rPr>
              <a:t>under</a:t>
            </a:r>
            <a:r>
              <a:rPr lang="ro-RO" sz="800">
                <a:solidFill>
                  <a:schemeClr val="bg1"/>
                </a:solidFill>
                <a:latin typeface="+mn-lt"/>
              </a:rPr>
              <a:t> a Creative </a:t>
            </a:r>
            <a:r>
              <a:rPr lang="ro-RO" sz="800" err="1">
                <a:solidFill>
                  <a:schemeClr val="bg1"/>
                </a:solidFill>
                <a:latin typeface="+mn-lt"/>
              </a:rPr>
              <a:t>Commons</a:t>
            </a:r>
            <a:r>
              <a:rPr lang="ro-RO" sz="800">
                <a:solidFill>
                  <a:schemeClr val="bg1"/>
                </a:solidFill>
                <a:latin typeface="+mn-lt"/>
              </a:rPr>
              <a:t> </a:t>
            </a:r>
            <a:r>
              <a:rPr lang="ro-RO" sz="800" err="1">
                <a:solidFill>
                  <a:schemeClr val="bg1"/>
                </a:solidFill>
                <a:latin typeface="+mn-lt"/>
              </a:rPr>
              <a:t>Attribution</a:t>
            </a:r>
            <a:r>
              <a:rPr lang="ro-RO" sz="800">
                <a:solidFill>
                  <a:schemeClr val="bg1"/>
                </a:solidFill>
                <a:latin typeface="+mn-lt"/>
              </a:rPr>
              <a:t> </a:t>
            </a:r>
            <a:r>
              <a:rPr lang="ro-RO" sz="800" err="1">
                <a:solidFill>
                  <a:schemeClr val="bg1"/>
                </a:solidFill>
                <a:latin typeface="+mn-lt"/>
              </a:rPr>
              <a:t>license</a:t>
            </a:r>
            <a:r>
              <a:rPr lang="ro-RO" sz="800">
                <a:solidFill>
                  <a:schemeClr val="bg1"/>
                </a:solidFill>
                <a:latin typeface="+mn-lt"/>
              </a:rPr>
              <a:t>.</a:t>
            </a:r>
          </a:p>
        </p:txBody>
      </p:sp>
      <p:pic>
        <p:nvPicPr>
          <p:cNvPr id="8" name="Picture 7">
            <a:extLst>
              <a:ext uri="{FF2B5EF4-FFF2-40B4-BE49-F238E27FC236}">
                <a16:creationId xmlns:a16="http://schemas.microsoft.com/office/drawing/2014/main" id="{935CAF69-E489-C546-A942-F19A59E9988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161746869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57B25-D057-B741-939A-CCDCCA470FBB}"/>
              </a:ext>
            </a:extLst>
          </p:cNvPr>
          <p:cNvSpPr>
            <a:spLocks noGrp="1"/>
          </p:cNvSpPr>
          <p:nvPr>
            <p:ph type="title"/>
          </p:nvPr>
        </p:nvSpPr>
        <p:spPr>
          <a:xfrm>
            <a:off x="308769" y="-3336"/>
            <a:ext cx="11567319" cy="1152979"/>
          </a:xfrm>
        </p:spPr>
        <p:txBody>
          <a:bodyPr/>
          <a:lstStyle/>
          <a:p>
            <a:r>
              <a:rPr lang="en-US" sz="3600">
                <a:latin typeface="Arial Rounded MT Bold" panose="020F0704030504030204" pitchFamily="34" charset="77"/>
              </a:rPr>
              <a:t>Upgrading </a:t>
            </a:r>
            <a:r>
              <a:rPr lang="en-US" sz="3600"/>
              <a:t>L</a:t>
            </a:r>
            <a:r>
              <a:rPr lang="en-US" sz="3600">
                <a:latin typeface="Arial Rounded MT Bold" panose="020F0704030504030204" pitchFamily="34" charset="77"/>
              </a:rPr>
              <a:t>arge </a:t>
            </a:r>
            <a:r>
              <a:rPr lang="en-US" sz="3600"/>
              <a:t>S</a:t>
            </a:r>
            <a:r>
              <a:rPr lang="en-US" sz="3600">
                <a:latin typeface="Arial Rounded MT Bold" panose="020F0704030504030204" pitchFamily="34" charset="77"/>
              </a:rPr>
              <a:t>cale </a:t>
            </a:r>
            <a:r>
              <a:rPr lang="en-US" sz="3600"/>
              <a:t>D</a:t>
            </a:r>
            <a:r>
              <a:rPr lang="en-US" sz="3600">
                <a:latin typeface="Arial Rounded MT Bold" panose="020F0704030504030204" pitchFamily="34" charset="77"/>
              </a:rPr>
              <a:t>atabase</a:t>
            </a:r>
            <a:endParaRPr lang="en-US" sz="3000">
              <a:latin typeface="Arial Rounded MT Bold" panose="020F0704030504030204" pitchFamily="34" charset="77"/>
            </a:endParaRPr>
          </a:p>
        </p:txBody>
      </p:sp>
      <p:sp>
        <p:nvSpPr>
          <p:cNvPr id="3" name="Content Placeholder 2">
            <a:extLst>
              <a:ext uri="{FF2B5EF4-FFF2-40B4-BE49-F238E27FC236}">
                <a16:creationId xmlns:a16="http://schemas.microsoft.com/office/drawing/2014/main" id="{A141A63B-274B-E847-AE87-E9B5114533D7}"/>
              </a:ext>
            </a:extLst>
          </p:cNvPr>
          <p:cNvSpPr>
            <a:spLocks noGrp="1"/>
          </p:cNvSpPr>
          <p:nvPr>
            <p:ph idx="1"/>
          </p:nvPr>
        </p:nvSpPr>
        <p:spPr>
          <a:xfrm>
            <a:off x="308769" y="1709056"/>
            <a:ext cx="11567319" cy="4136573"/>
          </a:xfrm>
        </p:spPr>
        <p:txBody>
          <a:bodyPr/>
          <a:lstStyle/>
          <a:p>
            <a:pPr>
              <a:lnSpc>
                <a:spcPct val="250000"/>
              </a:lnSpc>
              <a:buFont typeface="Wingdings" pitchFamily="2" charset="2"/>
              <a:buChar char="q"/>
            </a:pPr>
            <a:r>
              <a:rPr lang="en-US" sz="2600">
                <a:latin typeface="Arial Rounded MT Bold" panose="020F0704030504030204" pitchFamily="34" charset="77"/>
              </a:rPr>
              <a:t>The Why</a:t>
            </a:r>
          </a:p>
          <a:p>
            <a:pPr>
              <a:lnSpc>
                <a:spcPct val="250000"/>
              </a:lnSpc>
              <a:buClr>
                <a:schemeClr val="tx1">
                  <a:lumMod val="85000"/>
                  <a:lumOff val="15000"/>
                </a:schemeClr>
              </a:buClr>
              <a:buFont typeface="Wingdings" pitchFamily="2" charset="2"/>
              <a:buChar char="q"/>
            </a:pPr>
            <a:r>
              <a:rPr lang="en-US" sz="2600">
                <a:solidFill>
                  <a:schemeClr val="tx1">
                    <a:lumMod val="85000"/>
                    <a:lumOff val="15000"/>
                  </a:schemeClr>
                </a:solidFill>
                <a:latin typeface="Arial Rounded MT Bold" panose="020F0704030504030204" pitchFamily="34" charset="77"/>
              </a:rPr>
              <a:t>The How</a:t>
            </a:r>
          </a:p>
          <a:p>
            <a:pPr>
              <a:lnSpc>
                <a:spcPct val="250000"/>
              </a:lnSpc>
              <a:buClr>
                <a:schemeClr val="tx1">
                  <a:lumMod val="85000"/>
                  <a:lumOff val="15000"/>
                </a:schemeClr>
              </a:buClr>
              <a:buFont typeface="Wingdings" pitchFamily="2" charset="2"/>
              <a:buChar char="q"/>
            </a:pPr>
            <a:r>
              <a:rPr lang="en-US" sz="2600">
                <a:solidFill>
                  <a:schemeClr val="tx1">
                    <a:lumMod val="85000"/>
                    <a:lumOff val="15000"/>
                  </a:schemeClr>
                </a:solidFill>
                <a:latin typeface="Arial Rounded MT Bold" panose="020F0704030504030204" pitchFamily="34" charset="77"/>
              </a:rPr>
              <a:t>The Journey</a:t>
            </a:r>
          </a:p>
        </p:txBody>
      </p:sp>
      <p:pic>
        <p:nvPicPr>
          <p:cNvPr id="4" name="Picture 3">
            <a:extLst>
              <a:ext uri="{FF2B5EF4-FFF2-40B4-BE49-F238E27FC236}">
                <a16:creationId xmlns:a16="http://schemas.microsoft.com/office/drawing/2014/main" id="{CC7A4B0E-935C-BB4A-9501-635ACC8F653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1567073378"/>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B2A120-604A-1A4D-83F4-72300869B638}"/>
              </a:ext>
            </a:extLst>
          </p:cNvPr>
          <p:cNvSpPr>
            <a:spLocks noGrp="1"/>
          </p:cNvSpPr>
          <p:nvPr>
            <p:ph type="title"/>
          </p:nvPr>
        </p:nvSpPr>
        <p:spPr/>
        <p:txBody>
          <a:bodyPr/>
          <a:lstStyle/>
          <a:p>
            <a:r>
              <a:rPr lang="en-US" sz="3600" err="1"/>
              <a:t>NVMe</a:t>
            </a:r>
            <a:r>
              <a:rPr lang="en-US" sz="3600"/>
              <a:t> SSDs</a:t>
            </a:r>
            <a:endParaRPr lang="ro-RO" sz="360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12164" y="816127"/>
            <a:ext cx="9760527" cy="5225746"/>
          </a:xfrm>
          <a:prstGeom prst="rect">
            <a:avLst/>
          </a:prstGeom>
          <a:ln>
            <a:noFill/>
          </a:ln>
          <a:effectLst/>
        </p:spPr>
      </p:pic>
      <p:pic>
        <p:nvPicPr>
          <p:cNvPr id="5" name="Picture 4">
            <a:extLst>
              <a:ext uri="{FF2B5EF4-FFF2-40B4-BE49-F238E27FC236}">
                <a16:creationId xmlns:a16="http://schemas.microsoft.com/office/drawing/2014/main" id="{073774CD-3801-3C4D-B37B-68D039859FD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3386491391"/>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064E9-379A-B247-82D1-7D9A98F7738B}"/>
              </a:ext>
            </a:extLst>
          </p:cNvPr>
          <p:cNvSpPr>
            <a:spLocks noGrp="1"/>
          </p:cNvSpPr>
          <p:nvPr>
            <p:ph type="title"/>
          </p:nvPr>
        </p:nvSpPr>
        <p:spPr>
          <a:xfrm>
            <a:off x="308769" y="358644"/>
            <a:ext cx="11567319" cy="793750"/>
          </a:xfrm>
        </p:spPr>
        <p:txBody>
          <a:bodyPr/>
          <a:lstStyle/>
          <a:p>
            <a:r>
              <a:rPr lang="en-US" sz="3600" err="1"/>
              <a:t>NVMe</a:t>
            </a:r>
            <a:r>
              <a:rPr lang="en-US" sz="3600"/>
              <a:t> &amp; SSDs</a:t>
            </a:r>
            <a:br>
              <a:rPr lang="en-US" sz="3600"/>
            </a:br>
            <a:r>
              <a:rPr lang="en-US" sz="3000"/>
              <a:t>Solution </a:t>
            </a:r>
          </a:p>
        </p:txBody>
      </p:sp>
      <p:pic>
        <p:nvPicPr>
          <p:cNvPr id="5" name="Content Placeholder 4">
            <a:extLst>
              <a:ext uri="{FF2B5EF4-FFF2-40B4-BE49-F238E27FC236}">
                <a16:creationId xmlns:a16="http://schemas.microsoft.com/office/drawing/2014/main" id="{4EB709C5-C03A-BC4C-9F4A-B9CDE6E16538}"/>
              </a:ext>
            </a:extLst>
          </p:cNvPr>
          <p:cNvPicPr>
            <a:picLocks noGrp="1" noChangeAspect="1"/>
          </p:cNvPicPr>
          <p:nvPr>
            <p:ph idx="1"/>
          </p:nvPr>
        </p:nvPicPr>
        <p:blipFill>
          <a:blip r:embed="rId3"/>
          <a:stretch>
            <a:fillRect/>
          </a:stretch>
        </p:blipFill>
        <p:spPr>
          <a:xfrm>
            <a:off x="449140" y="1444292"/>
            <a:ext cx="11286576" cy="3745545"/>
          </a:xfrm>
        </p:spPr>
      </p:pic>
      <p:pic>
        <p:nvPicPr>
          <p:cNvPr id="4" name="Picture 3">
            <a:extLst>
              <a:ext uri="{FF2B5EF4-FFF2-40B4-BE49-F238E27FC236}">
                <a16:creationId xmlns:a16="http://schemas.microsoft.com/office/drawing/2014/main" id="{E3240C1B-92E6-A447-B1D2-AF3060F49012}"/>
              </a:ext>
            </a:extLst>
          </p:cNvPr>
          <p:cNvPicPr>
            <a:picLocks noChangeAspect="1"/>
          </p:cNvPicPr>
          <p:nvPr/>
        </p:nvPicPr>
        <p:blipFill>
          <a:blip r:embed="rId4"/>
          <a:stretch>
            <a:fillRect/>
          </a:stretch>
        </p:blipFill>
        <p:spPr>
          <a:xfrm rot="396271">
            <a:off x="3875856" y="2763712"/>
            <a:ext cx="3683306" cy="1308230"/>
          </a:xfrm>
          <a:prstGeom prst="rect">
            <a:avLst/>
          </a:prstGeom>
        </p:spPr>
      </p:pic>
      <p:pic>
        <p:nvPicPr>
          <p:cNvPr id="6" name="Picture 5">
            <a:extLst>
              <a:ext uri="{FF2B5EF4-FFF2-40B4-BE49-F238E27FC236}">
                <a16:creationId xmlns:a16="http://schemas.microsoft.com/office/drawing/2014/main" id="{97F72ED1-6D4A-4242-881D-E06A7B350AE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79154955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B2A120-604A-1A4D-83F4-72300869B638}"/>
              </a:ext>
            </a:extLst>
          </p:cNvPr>
          <p:cNvSpPr>
            <a:spLocks noGrp="1"/>
          </p:cNvSpPr>
          <p:nvPr>
            <p:ph type="title"/>
          </p:nvPr>
        </p:nvSpPr>
        <p:spPr>
          <a:xfrm>
            <a:off x="308769" y="358644"/>
            <a:ext cx="11567319" cy="793750"/>
          </a:xfrm>
        </p:spPr>
        <p:txBody>
          <a:bodyPr/>
          <a:lstStyle/>
          <a:p>
            <a:r>
              <a:rPr lang="en-US" sz="3600" err="1"/>
              <a:t>NVMe</a:t>
            </a:r>
            <a:r>
              <a:rPr lang="en-US" sz="3600"/>
              <a:t> SSDs &amp; TRIM</a:t>
            </a:r>
            <a:br>
              <a:rPr lang="en-US" sz="3600"/>
            </a:br>
            <a:r>
              <a:rPr lang="en-US" sz="3000"/>
              <a:t>Outcome</a:t>
            </a:r>
            <a:endParaRPr lang="ro-RO" sz="300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58441" y="1892974"/>
            <a:ext cx="7867973" cy="4213359"/>
          </a:xfrm>
          <a:prstGeom prst="rect">
            <a:avLst/>
          </a:prstGeom>
          <a:ln>
            <a:noFill/>
          </a:ln>
          <a:effectLst/>
        </p:spPr>
      </p:pic>
      <p:pic>
        <p:nvPicPr>
          <p:cNvPr id="5" name="Picture 4">
            <a:extLst>
              <a:ext uri="{FF2B5EF4-FFF2-40B4-BE49-F238E27FC236}">
                <a16:creationId xmlns:a16="http://schemas.microsoft.com/office/drawing/2014/main" id="{1A5A9480-87F3-1748-B5AD-2AE2172F18C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307692614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0A8BA8-9D08-CB48-9C48-64195AFFA167}"/>
              </a:ext>
            </a:extLst>
          </p:cNvPr>
          <p:cNvSpPr txBox="1"/>
          <p:nvPr/>
        </p:nvSpPr>
        <p:spPr>
          <a:xfrm>
            <a:off x="1238362" y="1267004"/>
            <a:ext cx="9708129" cy="553998"/>
          </a:xfrm>
          <a:prstGeom prst="rect">
            <a:avLst/>
          </a:prstGeom>
          <a:noFill/>
        </p:spPr>
        <p:txBody>
          <a:bodyPr wrap="square" rtlCol="0">
            <a:spAutoFit/>
          </a:bodyPr>
          <a:lstStyle/>
          <a:p>
            <a:r>
              <a:rPr lang="en-US" sz="3000">
                <a:solidFill>
                  <a:srgbClr val="C00000"/>
                </a:solidFill>
                <a:highlight>
                  <a:srgbClr val="FFFF00"/>
                </a:highlight>
                <a:latin typeface="Arial Rounded MT Bold" panose="020F0704030504030204" pitchFamily="34" charset="77"/>
              </a:rPr>
              <a:t>Lesson #6: Beware of the new technology unknown</a:t>
            </a:r>
          </a:p>
        </p:txBody>
      </p:sp>
      <p:sp>
        <p:nvSpPr>
          <p:cNvPr id="8" name="Title 3">
            <a:extLst>
              <a:ext uri="{FF2B5EF4-FFF2-40B4-BE49-F238E27FC236}">
                <a16:creationId xmlns:a16="http://schemas.microsoft.com/office/drawing/2014/main" id="{857F4EE6-1B41-DA44-8E87-5FEA7FFF81EE}"/>
              </a:ext>
            </a:extLst>
          </p:cNvPr>
          <p:cNvSpPr>
            <a:spLocks noGrp="1"/>
          </p:cNvSpPr>
          <p:nvPr>
            <p:ph type="title"/>
          </p:nvPr>
        </p:nvSpPr>
        <p:spPr>
          <a:xfrm>
            <a:off x="308769" y="358644"/>
            <a:ext cx="11567319" cy="793750"/>
          </a:xfrm>
        </p:spPr>
        <p:txBody>
          <a:bodyPr/>
          <a:lstStyle/>
          <a:p>
            <a:r>
              <a:rPr lang="en-US" sz="3600" err="1"/>
              <a:t>NVMe</a:t>
            </a:r>
            <a:r>
              <a:rPr lang="en-US" sz="3600"/>
              <a:t> SSDs &amp; TRIM</a:t>
            </a:r>
            <a:br>
              <a:rPr lang="en-US" sz="3600"/>
            </a:br>
            <a:r>
              <a:rPr lang="en-US" sz="3000"/>
              <a:t>Outcome</a:t>
            </a:r>
            <a:endParaRPr lang="ro-RO" sz="3000"/>
          </a:p>
        </p:txBody>
      </p:sp>
      <p:pic>
        <p:nvPicPr>
          <p:cNvPr id="7" name="Picture 6">
            <a:extLst>
              <a:ext uri="{FF2B5EF4-FFF2-40B4-BE49-F238E27FC236}">
                <a16:creationId xmlns:a16="http://schemas.microsoft.com/office/drawing/2014/main" id="{680EF994-8AD3-EA43-93C4-C6B8D53EC1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58441" y="1892974"/>
            <a:ext cx="7867973" cy="4213359"/>
          </a:xfrm>
          <a:prstGeom prst="rect">
            <a:avLst/>
          </a:prstGeom>
          <a:ln>
            <a:noFill/>
          </a:ln>
          <a:effectLst/>
        </p:spPr>
      </p:pic>
      <p:pic>
        <p:nvPicPr>
          <p:cNvPr id="6" name="Picture 5">
            <a:extLst>
              <a:ext uri="{FF2B5EF4-FFF2-40B4-BE49-F238E27FC236}">
                <a16:creationId xmlns:a16="http://schemas.microsoft.com/office/drawing/2014/main" id="{A4412738-88DC-6F45-AA1D-BA2467F812A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291285201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92CF27DE-8CE5-7543-BB12-651D08F8EB68}"/>
              </a:ext>
            </a:extLst>
          </p:cNvPr>
          <p:cNvSpPr>
            <a:spLocks noGrp="1"/>
          </p:cNvSpPr>
          <p:nvPr>
            <p:ph type="title"/>
          </p:nvPr>
        </p:nvSpPr>
        <p:spPr>
          <a:xfrm>
            <a:off x="308769" y="358644"/>
            <a:ext cx="11567319" cy="793750"/>
          </a:xfrm>
        </p:spPr>
        <p:txBody>
          <a:bodyPr/>
          <a:lstStyle/>
          <a:p>
            <a:r>
              <a:rPr lang="en-US" sz="3600" err="1"/>
              <a:t>NVMe</a:t>
            </a:r>
            <a:r>
              <a:rPr lang="en-US" sz="3600"/>
              <a:t> SSDs &amp; TRIM</a:t>
            </a:r>
            <a:br>
              <a:rPr lang="en-US" sz="3600"/>
            </a:br>
            <a:r>
              <a:rPr lang="en-US" sz="3000"/>
              <a:t>Outcome</a:t>
            </a:r>
            <a:endParaRPr lang="ro-RO" sz="3000"/>
          </a:p>
        </p:txBody>
      </p:sp>
      <p:sp>
        <p:nvSpPr>
          <p:cNvPr id="5" name="TextBox 4">
            <a:extLst>
              <a:ext uri="{FF2B5EF4-FFF2-40B4-BE49-F238E27FC236}">
                <a16:creationId xmlns:a16="http://schemas.microsoft.com/office/drawing/2014/main" id="{775A9491-BD01-4D4A-A78A-933FEA5BC6C2}"/>
              </a:ext>
            </a:extLst>
          </p:cNvPr>
          <p:cNvSpPr txBox="1"/>
          <p:nvPr/>
        </p:nvSpPr>
        <p:spPr>
          <a:xfrm>
            <a:off x="1347468" y="1185088"/>
            <a:ext cx="9489917" cy="707886"/>
          </a:xfrm>
          <a:prstGeom prst="rect">
            <a:avLst/>
          </a:prstGeom>
          <a:noFill/>
        </p:spPr>
        <p:txBody>
          <a:bodyPr wrap="square" rtlCol="0">
            <a:spAutoFit/>
          </a:bodyPr>
          <a:lstStyle/>
          <a:p>
            <a:r>
              <a:rPr lang="en-US" sz="3000">
                <a:solidFill>
                  <a:srgbClr val="C00000"/>
                </a:solidFill>
                <a:highlight>
                  <a:srgbClr val="FFFF00"/>
                </a:highlight>
                <a:latin typeface="Arial Rounded MT Bold" panose="020F0704030504030204" pitchFamily="34" charset="77"/>
              </a:rPr>
              <a:t>Lesson #7: </a:t>
            </a:r>
            <a:r>
              <a:rPr lang="en-US" sz="4000">
                <a:solidFill>
                  <a:srgbClr val="C00000"/>
                </a:solidFill>
                <a:highlight>
                  <a:srgbClr val="FFFF00"/>
                </a:highlight>
                <a:latin typeface="Arial Rounded MT Bold" panose="020F0704030504030204" pitchFamily="34" charset="77"/>
              </a:rPr>
              <a:t>ALWAYS READ THE MANUAL</a:t>
            </a:r>
          </a:p>
        </p:txBody>
      </p:sp>
      <p:pic>
        <p:nvPicPr>
          <p:cNvPr id="6" name="Picture 5">
            <a:extLst>
              <a:ext uri="{FF2B5EF4-FFF2-40B4-BE49-F238E27FC236}">
                <a16:creationId xmlns:a16="http://schemas.microsoft.com/office/drawing/2014/main" id="{5876274F-0423-5A47-B974-327FD781C32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58441" y="1892974"/>
            <a:ext cx="7867973" cy="4213359"/>
          </a:xfrm>
          <a:prstGeom prst="rect">
            <a:avLst/>
          </a:prstGeom>
          <a:ln>
            <a:noFill/>
          </a:ln>
          <a:effectLst/>
        </p:spPr>
      </p:pic>
      <p:pic>
        <p:nvPicPr>
          <p:cNvPr id="7" name="Picture 6">
            <a:extLst>
              <a:ext uri="{FF2B5EF4-FFF2-40B4-BE49-F238E27FC236}">
                <a16:creationId xmlns:a16="http://schemas.microsoft.com/office/drawing/2014/main" id="{C5095AF5-D792-C54D-BE97-7E482E42CC7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132994952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00803-8A28-D848-9DB5-1C471566A356}"/>
              </a:ext>
            </a:extLst>
          </p:cNvPr>
          <p:cNvSpPr>
            <a:spLocks noGrp="1"/>
          </p:cNvSpPr>
          <p:nvPr>
            <p:ph type="title"/>
          </p:nvPr>
        </p:nvSpPr>
        <p:spPr/>
        <p:txBody>
          <a:bodyPr/>
          <a:lstStyle/>
          <a:p>
            <a:r>
              <a:rPr lang="en-US" sz="3600"/>
              <a:t>Lessons learned (recap)</a:t>
            </a:r>
          </a:p>
        </p:txBody>
      </p:sp>
      <p:sp>
        <p:nvSpPr>
          <p:cNvPr id="3" name="Content Placeholder 2">
            <a:extLst>
              <a:ext uri="{FF2B5EF4-FFF2-40B4-BE49-F238E27FC236}">
                <a16:creationId xmlns:a16="http://schemas.microsoft.com/office/drawing/2014/main" id="{2FCB1F3C-2744-C143-B6A6-53407CFD3420}"/>
              </a:ext>
            </a:extLst>
          </p:cNvPr>
          <p:cNvSpPr>
            <a:spLocks noGrp="1"/>
          </p:cNvSpPr>
          <p:nvPr>
            <p:ph idx="1"/>
          </p:nvPr>
        </p:nvSpPr>
        <p:spPr/>
        <p:txBody>
          <a:bodyPr/>
          <a:lstStyle/>
          <a:p>
            <a:pPr>
              <a:lnSpc>
                <a:spcPct val="150000"/>
              </a:lnSpc>
              <a:buFont typeface="Wingdings" pitchFamily="2" charset="2"/>
              <a:buChar char="q"/>
            </a:pPr>
            <a:r>
              <a:rPr lang="en-US" sz="2400"/>
              <a:t>Automate</a:t>
            </a:r>
          </a:p>
          <a:p>
            <a:pPr>
              <a:lnSpc>
                <a:spcPct val="150000"/>
              </a:lnSpc>
              <a:buFont typeface="Wingdings" pitchFamily="2" charset="2"/>
              <a:buChar char="q"/>
            </a:pPr>
            <a:r>
              <a:rPr lang="en-US" sz="2400"/>
              <a:t>Start small</a:t>
            </a:r>
          </a:p>
          <a:p>
            <a:pPr>
              <a:lnSpc>
                <a:spcPct val="150000"/>
              </a:lnSpc>
              <a:buFont typeface="Wingdings" pitchFamily="2" charset="2"/>
              <a:buChar char="q"/>
            </a:pPr>
            <a:r>
              <a:rPr lang="en-US" sz="2400"/>
              <a:t>Do only one change at a time</a:t>
            </a:r>
          </a:p>
          <a:p>
            <a:pPr>
              <a:lnSpc>
                <a:spcPct val="150000"/>
              </a:lnSpc>
              <a:buFont typeface="Wingdings" pitchFamily="2" charset="2"/>
              <a:buChar char="q"/>
            </a:pPr>
            <a:r>
              <a:rPr lang="en-US" sz="2400"/>
              <a:t>Small scale success is never enough</a:t>
            </a:r>
          </a:p>
          <a:p>
            <a:pPr>
              <a:lnSpc>
                <a:spcPct val="150000"/>
              </a:lnSpc>
              <a:buFont typeface="Wingdings" pitchFamily="2" charset="2"/>
              <a:buChar char="q"/>
            </a:pPr>
            <a:r>
              <a:rPr lang="en" sz="2400"/>
              <a:t>A slow node is far worse than a dead one</a:t>
            </a:r>
          </a:p>
          <a:p>
            <a:pPr>
              <a:lnSpc>
                <a:spcPct val="150000"/>
              </a:lnSpc>
              <a:buFont typeface="Wingdings" pitchFamily="2" charset="2"/>
              <a:buChar char="q"/>
            </a:pPr>
            <a:r>
              <a:rPr lang="en-US" sz="2400"/>
              <a:t>Beware of the new technology unknown</a:t>
            </a:r>
            <a:endParaRPr lang="en" sz="2400"/>
          </a:p>
          <a:p>
            <a:pPr>
              <a:lnSpc>
                <a:spcPct val="150000"/>
              </a:lnSpc>
              <a:buFont typeface="Wingdings" pitchFamily="2" charset="2"/>
              <a:buChar char="q"/>
            </a:pPr>
            <a:r>
              <a:rPr lang="en-US" sz="2400"/>
              <a:t>Always read the manual</a:t>
            </a:r>
          </a:p>
        </p:txBody>
      </p:sp>
      <p:pic>
        <p:nvPicPr>
          <p:cNvPr id="4" name="Picture 3">
            <a:extLst>
              <a:ext uri="{FF2B5EF4-FFF2-40B4-BE49-F238E27FC236}">
                <a16:creationId xmlns:a16="http://schemas.microsoft.com/office/drawing/2014/main" id="{90F2CD33-6208-4348-88A9-686C88F7287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283032770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00803-8A28-D848-9DB5-1C471566A356}"/>
              </a:ext>
            </a:extLst>
          </p:cNvPr>
          <p:cNvSpPr>
            <a:spLocks noGrp="1"/>
          </p:cNvSpPr>
          <p:nvPr>
            <p:ph type="title"/>
          </p:nvPr>
        </p:nvSpPr>
        <p:spPr/>
        <p:txBody>
          <a:bodyPr/>
          <a:lstStyle/>
          <a:p>
            <a:r>
              <a:rPr lang="en-US" sz="3600"/>
              <a:t>Achievements</a:t>
            </a:r>
          </a:p>
        </p:txBody>
      </p:sp>
      <p:sp>
        <p:nvSpPr>
          <p:cNvPr id="3" name="Content Placeholder 2">
            <a:extLst>
              <a:ext uri="{FF2B5EF4-FFF2-40B4-BE49-F238E27FC236}">
                <a16:creationId xmlns:a16="http://schemas.microsoft.com/office/drawing/2014/main" id="{2FCB1F3C-2744-C143-B6A6-53407CFD3420}"/>
              </a:ext>
            </a:extLst>
          </p:cNvPr>
          <p:cNvSpPr>
            <a:spLocks noGrp="1"/>
          </p:cNvSpPr>
          <p:nvPr>
            <p:ph idx="1"/>
          </p:nvPr>
        </p:nvSpPr>
        <p:spPr/>
        <p:txBody>
          <a:bodyPr/>
          <a:lstStyle/>
          <a:p>
            <a:pPr>
              <a:lnSpc>
                <a:spcPct val="150000"/>
              </a:lnSpc>
              <a:buFont typeface="Wingdings" pitchFamily="2" charset="2"/>
              <a:buChar char="q"/>
            </a:pPr>
            <a:r>
              <a:rPr lang="en-US" sz="2400"/>
              <a:t>Technology stack upgrade</a:t>
            </a:r>
          </a:p>
          <a:p>
            <a:pPr lvl="1">
              <a:buFont typeface="Wingdings" pitchFamily="2" charset="2"/>
              <a:buChar char="§"/>
            </a:pPr>
            <a:r>
              <a:rPr lang="en-US"/>
              <a:t>Hardware</a:t>
            </a:r>
          </a:p>
          <a:p>
            <a:pPr lvl="1">
              <a:buFont typeface="Wingdings" pitchFamily="2" charset="2"/>
              <a:buChar char="§"/>
            </a:pPr>
            <a:r>
              <a:rPr lang="en-US"/>
              <a:t>Operating System</a:t>
            </a:r>
          </a:p>
          <a:p>
            <a:pPr lvl="1">
              <a:buFont typeface="Wingdings" pitchFamily="2" charset="2"/>
              <a:buChar char="§"/>
            </a:pPr>
            <a:r>
              <a:rPr lang="en-US"/>
              <a:t>Drivers</a:t>
            </a:r>
          </a:p>
          <a:p>
            <a:pPr lvl="1">
              <a:buFont typeface="Wingdings" pitchFamily="2" charset="2"/>
              <a:buChar char="§"/>
            </a:pPr>
            <a:r>
              <a:rPr lang="en-US"/>
              <a:t>Cassandra (2.1 -&gt; 3.0)</a:t>
            </a:r>
          </a:p>
          <a:p>
            <a:pPr>
              <a:lnSpc>
                <a:spcPct val="150000"/>
              </a:lnSpc>
              <a:buFont typeface="Wingdings" pitchFamily="2" charset="2"/>
              <a:buChar char="q"/>
            </a:pPr>
            <a:r>
              <a:rPr lang="en-US" sz="2400"/>
              <a:t>Virtual Nodes in large clusters</a:t>
            </a:r>
          </a:p>
          <a:p>
            <a:pPr lvl="1">
              <a:buFont typeface="Wingdings" pitchFamily="2" charset="2"/>
              <a:buChar char="§"/>
            </a:pPr>
            <a:r>
              <a:rPr lang="en-US"/>
              <a:t>Linear scaling</a:t>
            </a:r>
          </a:p>
          <a:p>
            <a:pPr lvl="1">
              <a:buFont typeface="Wingdings" pitchFamily="2" charset="2"/>
              <a:buChar char="§"/>
            </a:pPr>
            <a:r>
              <a:rPr lang="en-US"/>
              <a:t>Automate scaling</a:t>
            </a:r>
          </a:p>
          <a:p>
            <a:pPr lvl="2">
              <a:buFont typeface="Wingdings" pitchFamily="2" charset="2"/>
              <a:buChar char="§"/>
            </a:pPr>
            <a:r>
              <a:rPr lang="en-US"/>
              <a:t>Ansible and Ansible Tower</a:t>
            </a:r>
          </a:p>
        </p:txBody>
      </p:sp>
      <p:pic>
        <p:nvPicPr>
          <p:cNvPr id="4" name="Picture 3">
            <a:extLst>
              <a:ext uri="{FF2B5EF4-FFF2-40B4-BE49-F238E27FC236}">
                <a16:creationId xmlns:a16="http://schemas.microsoft.com/office/drawing/2014/main" id="{9842FB9F-E7B6-284F-BF81-EAAA7E51874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236302914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680D-9C73-3D44-B8DD-CBA0B06192F5}"/>
              </a:ext>
            </a:extLst>
          </p:cNvPr>
          <p:cNvSpPr>
            <a:spLocks noGrp="1"/>
          </p:cNvSpPr>
          <p:nvPr>
            <p:ph type="ctrTitle"/>
          </p:nvPr>
        </p:nvSpPr>
        <p:spPr/>
        <p:txBody>
          <a:bodyPr/>
          <a:lstStyle/>
          <a:p>
            <a:r>
              <a:rPr lang="en-US"/>
              <a:t>Thank you!</a:t>
            </a:r>
          </a:p>
        </p:txBody>
      </p:sp>
      <p:pic>
        <p:nvPicPr>
          <p:cNvPr id="3" name="Picture 2">
            <a:extLst>
              <a:ext uri="{FF2B5EF4-FFF2-40B4-BE49-F238E27FC236}">
                <a16:creationId xmlns:a16="http://schemas.microsoft.com/office/drawing/2014/main" id="{4AFE7BE8-86E1-F745-9913-9FDFBD1FB6A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127303440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39645-C0D5-BA4C-9D34-F175B437956B}"/>
              </a:ext>
            </a:extLst>
          </p:cNvPr>
          <p:cNvSpPr>
            <a:spLocks noGrp="1"/>
          </p:cNvSpPr>
          <p:nvPr>
            <p:ph type="title"/>
          </p:nvPr>
        </p:nvSpPr>
        <p:spPr/>
        <p:txBody>
          <a:bodyPr/>
          <a:lstStyle/>
          <a:p>
            <a:r>
              <a:rPr lang="en-US" sz="3600"/>
              <a:t>Resources</a:t>
            </a:r>
          </a:p>
        </p:txBody>
      </p:sp>
      <p:sp>
        <p:nvSpPr>
          <p:cNvPr id="3" name="Content Placeholder 2">
            <a:extLst>
              <a:ext uri="{FF2B5EF4-FFF2-40B4-BE49-F238E27FC236}">
                <a16:creationId xmlns:a16="http://schemas.microsoft.com/office/drawing/2014/main" id="{6E067B89-578C-E343-A511-B0EC7ACC1D12}"/>
              </a:ext>
            </a:extLst>
          </p:cNvPr>
          <p:cNvSpPr>
            <a:spLocks noGrp="1"/>
          </p:cNvSpPr>
          <p:nvPr>
            <p:ph idx="1"/>
          </p:nvPr>
        </p:nvSpPr>
        <p:spPr/>
        <p:txBody>
          <a:bodyPr/>
          <a:lstStyle/>
          <a:p>
            <a:pPr>
              <a:buFont typeface="Wingdings" pitchFamily="2" charset="2"/>
              <a:buChar char="q"/>
            </a:pPr>
            <a:r>
              <a:rPr lang="en-US">
                <a:solidFill>
                  <a:schemeClr val="bg1"/>
                </a:solidFill>
                <a:hlinkClick r:id="rId3">
                  <a:extLst>
                    <a:ext uri="{A12FA001-AC4F-418D-AE19-62706E023703}">
                      <ahyp:hlinkClr xmlns:ahyp="http://schemas.microsoft.com/office/drawing/2018/hyperlinkcolor" val="tx"/>
                    </a:ext>
                  </a:extLst>
                </a:hlinkClick>
              </a:rPr>
              <a:t>https://www.datastax.com/dev/blog/token-allocation-algorithm</a:t>
            </a:r>
          </a:p>
          <a:p>
            <a:pPr>
              <a:buFont typeface="Wingdings" pitchFamily="2" charset="2"/>
              <a:buChar char="q"/>
            </a:pPr>
            <a:r>
              <a:rPr lang="en-US">
                <a:solidFill>
                  <a:schemeClr val="bg1"/>
                </a:solidFill>
                <a:hlinkClick r:id="rId3">
                  <a:extLst>
                    <a:ext uri="{A12FA001-AC4F-418D-AE19-62706E023703}">
                      <ahyp:hlinkClr xmlns:ahyp="http://schemas.microsoft.com/office/drawing/2018/hyperlinkcolor" val="tx"/>
                    </a:ext>
                  </a:extLst>
                </a:hlinkClick>
              </a:rPr>
              <a:t>https://aws.amazon.com/blogs/aws/now-available-i3-instances-for-demanding-io-intensive-applications/</a:t>
            </a:r>
            <a:endParaRPr lang="en-US">
              <a:solidFill>
                <a:schemeClr val="bg1"/>
              </a:solidFill>
            </a:endParaRPr>
          </a:p>
          <a:p>
            <a:pPr>
              <a:buFont typeface="Wingdings" pitchFamily="2" charset="2"/>
              <a:buChar char="q"/>
            </a:pPr>
            <a:r>
              <a:rPr lang="en-US">
                <a:solidFill>
                  <a:schemeClr val="bg1"/>
                </a:solidFill>
                <a:hlinkClick r:id="rId4">
                  <a:extLst>
                    <a:ext uri="{A12FA001-AC4F-418D-AE19-62706E023703}">
                      <ahyp:hlinkClr xmlns:ahyp="http://schemas.microsoft.com/office/drawing/2018/hyperlinkcolor" val="tx"/>
                    </a:ext>
                  </a:extLst>
                </a:hlinkClick>
              </a:rPr>
              <a:t>https://support.azul.com/hc/en-us/articles/115000605283-Cassandra-on-Zing</a:t>
            </a:r>
            <a:endParaRPr lang="en-US">
              <a:solidFill>
                <a:schemeClr val="bg1"/>
              </a:solidFill>
            </a:endParaRPr>
          </a:p>
          <a:p>
            <a:pPr>
              <a:buFont typeface="Wingdings" pitchFamily="2" charset="2"/>
              <a:buChar char="q"/>
            </a:pPr>
            <a:r>
              <a:rPr lang="en-US">
                <a:solidFill>
                  <a:schemeClr val="bg1"/>
                </a:solidFill>
              </a:rPr>
              <a:t>https://</a:t>
            </a:r>
            <a:r>
              <a:rPr lang="en-US" err="1">
                <a:solidFill>
                  <a:schemeClr val="bg1"/>
                </a:solidFill>
              </a:rPr>
              <a:t>docs.azul.com</a:t>
            </a:r>
            <a:r>
              <a:rPr lang="en-US">
                <a:solidFill>
                  <a:schemeClr val="bg1"/>
                </a:solidFill>
              </a:rPr>
              <a:t>/zing/</a:t>
            </a:r>
            <a:r>
              <a:rPr lang="en-US" err="1">
                <a:solidFill>
                  <a:schemeClr val="bg1"/>
                </a:solidFill>
              </a:rPr>
              <a:t>UnderstandMemUse_UnderstandMemAllocation.htm</a:t>
            </a:r>
            <a:endParaRPr lang="en-US">
              <a:solidFill>
                <a:schemeClr val="bg1"/>
              </a:solidFill>
            </a:endParaRPr>
          </a:p>
          <a:p>
            <a:pPr>
              <a:buFont typeface="Wingdings" pitchFamily="2" charset="2"/>
              <a:buChar char="q"/>
            </a:pPr>
            <a:r>
              <a:rPr lang="en-US">
                <a:solidFill>
                  <a:schemeClr val="bg1"/>
                </a:solidFill>
                <a:hlinkClick r:id="rId5">
                  <a:extLst>
                    <a:ext uri="{A12FA001-AC4F-418D-AE19-62706E023703}">
                      <ahyp:hlinkClr xmlns:ahyp="http://schemas.microsoft.com/office/drawing/2018/hyperlinkcolor" val="tx"/>
                    </a:ext>
                  </a:extLst>
                </a:hlinkClick>
              </a:rPr>
              <a:t>https://www.azul.com/products/zing/pgc/</a:t>
            </a:r>
            <a:endParaRPr lang="en-US">
              <a:solidFill>
                <a:schemeClr val="bg1"/>
              </a:solidFill>
            </a:endParaRPr>
          </a:p>
          <a:p>
            <a:pPr>
              <a:buFont typeface="Wingdings" pitchFamily="2" charset="2"/>
              <a:buChar char="q"/>
            </a:pPr>
            <a:r>
              <a:rPr lang="en-US">
                <a:solidFill>
                  <a:schemeClr val="bg1"/>
                </a:solidFill>
                <a:hlinkClick r:id="rId6">
                  <a:extLst>
                    <a:ext uri="{A12FA001-AC4F-418D-AE19-62706E023703}">
                      <ahyp:hlinkClr xmlns:ahyp="http://schemas.microsoft.com/office/drawing/2018/hyperlinkcolor" val="tx"/>
                    </a:ext>
                  </a:extLst>
                </a:hlinkClick>
              </a:rPr>
              <a:t>http://cassandra.apache.org/doc/4.0/operating/bloom_filters.html</a:t>
            </a:r>
            <a:endParaRPr lang="en-US">
              <a:solidFill>
                <a:schemeClr val="bg1"/>
              </a:solidFill>
            </a:endParaRPr>
          </a:p>
          <a:p>
            <a:pPr>
              <a:buFont typeface="Wingdings" pitchFamily="2" charset="2"/>
              <a:buChar char="q"/>
            </a:pPr>
            <a:r>
              <a:rPr lang="en-US">
                <a:solidFill>
                  <a:schemeClr val="bg1"/>
                </a:solidFill>
                <a:hlinkClick r:id="rId7">
                  <a:extLst>
                    <a:ext uri="{A12FA001-AC4F-418D-AE19-62706E023703}">
                      <ahyp:hlinkClr xmlns:ahyp="http://schemas.microsoft.com/office/drawing/2018/hyperlinkcolor" val="tx"/>
                    </a:ext>
                  </a:extLst>
                </a:hlinkClick>
              </a:rPr>
              <a:t>https://en.wikipedia.org/wiki/Write_amplification</a:t>
            </a:r>
            <a:endParaRPr lang="en-US">
              <a:solidFill>
                <a:schemeClr val="bg1"/>
              </a:solidFill>
            </a:endParaRPr>
          </a:p>
          <a:p>
            <a:pPr>
              <a:buFont typeface="Wingdings" pitchFamily="2" charset="2"/>
              <a:buChar char="q"/>
            </a:pPr>
            <a:r>
              <a:rPr lang="en-US">
                <a:solidFill>
                  <a:schemeClr val="bg1"/>
                </a:solidFill>
                <a:hlinkClick r:id="rId8">
                  <a:extLst>
                    <a:ext uri="{A12FA001-AC4F-418D-AE19-62706E023703}">
                      <ahyp:hlinkClr xmlns:ahyp="http://schemas.microsoft.com/office/drawing/2018/hyperlinkcolor" val="tx"/>
                    </a:ext>
                  </a:extLst>
                </a:hlinkClick>
              </a:rPr>
              <a:t>https://docs.aws.amazon.com/AWSEC2/latest/UserGuide/nvme-ebs-volumes.html#timeout-nvme-ebs-volumes</a:t>
            </a:r>
            <a:endParaRPr lang="en-US">
              <a:solidFill>
                <a:schemeClr val="bg1"/>
              </a:solidFill>
            </a:endParaRPr>
          </a:p>
          <a:p>
            <a:pPr>
              <a:buFont typeface="Wingdings" pitchFamily="2" charset="2"/>
              <a:buChar char="q"/>
            </a:pPr>
            <a:r>
              <a:rPr lang="en-US">
                <a:solidFill>
                  <a:schemeClr val="bg1"/>
                </a:solidFill>
              </a:rPr>
              <a:t>https://</a:t>
            </a:r>
            <a:r>
              <a:rPr lang="en-US" err="1">
                <a:solidFill>
                  <a:schemeClr val="bg1"/>
                </a:solidFill>
              </a:rPr>
              <a:t>www.anandtech.com</a:t>
            </a:r>
            <a:r>
              <a:rPr lang="en-US">
                <a:solidFill>
                  <a:schemeClr val="bg1"/>
                </a:solidFill>
              </a:rPr>
              <a:t>/show/2738/8</a:t>
            </a:r>
          </a:p>
        </p:txBody>
      </p:sp>
      <p:pic>
        <p:nvPicPr>
          <p:cNvPr id="4" name="Picture 3">
            <a:extLst>
              <a:ext uri="{FF2B5EF4-FFF2-40B4-BE49-F238E27FC236}">
                <a16:creationId xmlns:a16="http://schemas.microsoft.com/office/drawing/2014/main" id="{BACF19B7-5D25-A441-8495-5567F843955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292078731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131421-458F-A148-9D5F-B32A0556260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532453" y="1885081"/>
            <a:ext cx="5137935" cy="3553904"/>
          </a:xfrm>
          <a:prstGeom prst="rect">
            <a:avLst/>
          </a:prstGeom>
        </p:spPr>
      </p:pic>
      <p:pic>
        <p:nvPicPr>
          <p:cNvPr id="5" name="Picture 4">
            <a:extLst>
              <a:ext uri="{FF2B5EF4-FFF2-40B4-BE49-F238E27FC236}">
                <a16:creationId xmlns:a16="http://schemas.microsoft.com/office/drawing/2014/main" id="{A9FE855A-F38F-A14F-8BDA-EC0E0304CFE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248470" y="1892663"/>
            <a:ext cx="2703228" cy="3546323"/>
          </a:xfrm>
          <a:prstGeom prst="rect">
            <a:avLst/>
          </a:prstGeom>
        </p:spPr>
      </p:pic>
      <p:sp>
        <p:nvSpPr>
          <p:cNvPr id="2" name="Title 1"/>
          <p:cNvSpPr>
            <a:spLocks noGrp="1"/>
          </p:cNvSpPr>
          <p:nvPr>
            <p:ph type="ctrTitle"/>
          </p:nvPr>
        </p:nvSpPr>
        <p:spPr>
          <a:xfrm>
            <a:off x="0" y="432213"/>
            <a:ext cx="12192000" cy="1143000"/>
          </a:xfrm>
        </p:spPr>
        <p:txBody>
          <a:bodyPr/>
          <a:lstStyle/>
          <a:p>
            <a:r>
              <a:rPr lang="en-US"/>
              <a:t>Rate today</a:t>
            </a:r>
            <a:r>
              <a:rPr lang="en-US" sz="2133"/>
              <a:t> </a:t>
            </a:r>
            <a:r>
              <a:rPr lang="en-US"/>
              <a:t>’s session</a:t>
            </a:r>
          </a:p>
        </p:txBody>
      </p:sp>
      <p:sp>
        <p:nvSpPr>
          <p:cNvPr id="24" name="Subtitle 2">
            <a:extLst>
              <a:ext uri="{FF2B5EF4-FFF2-40B4-BE49-F238E27FC236}">
                <a16:creationId xmlns:a16="http://schemas.microsoft.com/office/drawing/2014/main" id="{B9220209-4A62-B342-B343-8F7E2FDD88B6}"/>
              </a:ext>
            </a:extLst>
          </p:cNvPr>
          <p:cNvSpPr txBox="1">
            <a:spLocks/>
          </p:cNvSpPr>
          <p:nvPr/>
        </p:nvSpPr>
        <p:spPr>
          <a:xfrm>
            <a:off x="1532453" y="5566719"/>
            <a:ext cx="5067377" cy="508000"/>
          </a:xfrm>
          <a:prstGeom prst="rect">
            <a:avLst/>
          </a:prstGeom>
        </p:spPr>
        <p:txBody>
          <a:bodyPr vert="horz" lIns="121920" tIns="60960" rIns="121920" bIns="60960" rtlCol="0">
            <a:noAutofit/>
          </a:bodyPr>
          <a:lstStyle>
            <a:lvl1pPr marL="0" indent="0" algn="ctr" defTabSz="457200" rtl="0" eaLnBrk="1" latinLnBrk="0" hangingPunct="1">
              <a:lnSpc>
                <a:spcPct val="110000"/>
              </a:lnSpc>
              <a:spcBef>
                <a:spcPts val="400"/>
              </a:spcBef>
              <a:spcAft>
                <a:spcPts val="600"/>
              </a:spcAft>
              <a:buFontTx/>
              <a:buNone/>
              <a:defRPr sz="2800" kern="1200" spc="50">
                <a:solidFill>
                  <a:schemeClr val="tx1">
                    <a:lumMod val="75000"/>
                  </a:schemeClr>
                </a:solidFill>
                <a:latin typeface="Open Sans Ligh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867">
                <a:solidFill>
                  <a:schemeClr val="bg1"/>
                </a:solidFill>
                <a:latin typeface="Arial Rounded MT Bold" panose="020F0704030504030204" pitchFamily="34" charset="77"/>
                <a:cs typeface="Arial" panose="020B0604020202020204" pitchFamily="34" charset="0"/>
              </a:rPr>
              <a:t>Session page on conference website</a:t>
            </a:r>
          </a:p>
        </p:txBody>
      </p:sp>
      <p:sp>
        <p:nvSpPr>
          <p:cNvPr id="25" name="Subtitle 2">
            <a:extLst>
              <a:ext uri="{FF2B5EF4-FFF2-40B4-BE49-F238E27FC236}">
                <a16:creationId xmlns:a16="http://schemas.microsoft.com/office/drawing/2014/main" id="{DB54BD9C-9CD1-9744-9D24-D48CF9809631}"/>
              </a:ext>
            </a:extLst>
          </p:cNvPr>
          <p:cNvSpPr txBox="1">
            <a:spLocks/>
          </p:cNvSpPr>
          <p:nvPr/>
        </p:nvSpPr>
        <p:spPr>
          <a:xfrm>
            <a:off x="7396480" y="5566719"/>
            <a:ext cx="2635795" cy="508000"/>
          </a:xfrm>
          <a:prstGeom prst="rect">
            <a:avLst/>
          </a:prstGeom>
        </p:spPr>
        <p:txBody>
          <a:bodyPr vert="horz" lIns="121920" tIns="60960" rIns="121920" bIns="60960" rtlCol="0">
            <a:noAutofit/>
          </a:bodyPr>
          <a:lstStyle>
            <a:lvl1pPr marL="0" indent="0" algn="ctr" defTabSz="457200" rtl="0" eaLnBrk="1" latinLnBrk="0" hangingPunct="1">
              <a:lnSpc>
                <a:spcPct val="110000"/>
              </a:lnSpc>
              <a:spcBef>
                <a:spcPts val="400"/>
              </a:spcBef>
              <a:spcAft>
                <a:spcPts val="600"/>
              </a:spcAft>
              <a:buFontTx/>
              <a:buNone/>
              <a:defRPr sz="2800" kern="1200" spc="50">
                <a:solidFill>
                  <a:schemeClr val="tx1">
                    <a:lumMod val="75000"/>
                  </a:schemeClr>
                </a:solidFill>
                <a:latin typeface="Open Sans Ligh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867">
                <a:solidFill>
                  <a:schemeClr val="bg1"/>
                </a:solidFill>
                <a:latin typeface="Arial Rounded MT Bold" panose="020F0704030504030204" pitchFamily="34" charset="77"/>
                <a:cs typeface="Arial" panose="020B0604020202020204" pitchFamily="34" charset="0"/>
              </a:rPr>
              <a:t>O’Reilly Events App</a:t>
            </a:r>
          </a:p>
        </p:txBody>
      </p:sp>
      <p:sp>
        <p:nvSpPr>
          <p:cNvPr id="26" name="Oval 25">
            <a:extLst>
              <a:ext uri="{FF2B5EF4-FFF2-40B4-BE49-F238E27FC236}">
                <a16:creationId xmlns:a16="http://schemas.microsoft.com/office/drawing/2014/main" id="{8DE6CA6E-04BB-8245-8A3B-B1FB568F84EC}"/>
              </a:ext>
            </a:extLst>
          </p:cNvPr>
          <p:cNvSpPr/>
          <p:nvPr/>
        </p:nvSpPr>
        <p:spPr>
          <a:xfrm>
            <a:off x="7676328" y="4973054"/>
            <a:ext cx="1997165" cy="534125"/>
          </a:xfrm>
          <a:prstGeom prst="ellipse">
            <a:avLst/>
          </a:prstGeom>
          <a:noFill/>
          <a:ln w="2222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933"/>
          </a:p>
        </p:txBody>
      </p:sp>
      <p:grpSp>
        <p:nvGrpSpPr>
          <p:cNvPr id="27" name="Group 26">
            <a:extLst>
              <a:ext uri="{FF2B5EF4-FFF2-40B4-BE49-F238E27FC236}">
                <a16:creationId xmlns:a16="http://schemas.microsoft.com/office/drawing/2014/main" id="{9470E3EE-6A0B-CC43-8C41-89A3E4B86CB7}"/>
              </a:ext>
            </a:extLst>
          </p:cNvPr>
          <p:cNvGrpSpPr/>
          <p:nvPr/>
        </p:nvGrpSpPr>
        <p:grpSpPr>
          <a:xfrm>
            <a:off x="9176855" y="4178783"/>
            <a:ext cx="1571493" cy="1101003"/>
            <a:chOff x="6691509" y="3044467"/>
            <a:chExt cx="1178620" cy="825752"/>
          </a:xfrm>
          <a:effectLst>
            <a:outerShdw blurRad="12700" dist="12700" dir="2700000" algn="tl" rotWithShape="0">
              <a:prstClr val="black">
                <a:alpha val="50000"/>
              </a:prstClr>
            </a:outerShdw>
          </a:effectLst>
        </p:grpSpPr>
        <p:cxnSp>
          <p:nvCxnSpPr>
            <p:cNvPr id="28" name="Straight Arrow Connector 27">
              <a:extLst>
                <a:ext uri="{FF2B5EF4-FFF2-40B4-BE49-F238E27FC236}">
                  <a16:creationId xmlns:a16="http://schemas.microsoft.com/office/drawing/2014/main" id="{42A43637-5CBB-ED4F-88E6-20B7796F4F5D}"/>
                </a:ext>
              </a:extLst>
            </p:cNvPr>
            <p:cNvCxnSpPr>
              <a:cxnSpLocks/>
            </p:cNvCxnSpPr>
            <p:nvPr/>
          </p:nvCxnSpPr>
          <p:spPr>
            <a:xfrm flipH="1">
              <a:off x="6806255" y="3044467"/>
              <a:ext cx="1063874" cy="736107"/>
            </a:xfrm>
            <a:prstGeom prst="straightConnector1">
              <a:avLst/>
            </a:prstGeom>
            <a:ln w="25400">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Triangle 28">
              <a:extLst>
                <a:ext uri="{FF2B5EF4-FFF2-40B4-BE49-F238E27FC236}">
                  <a16:creationId xmlns:a16="http://schemas.microsoft.com/office/drawing/2014/main" id="{A7988DFE-77A6-A94B-90D1-1B004DBA85C4}"/>
                </a:ext>
              </a:extLst>
            </p:cNvPr>
            <p:cNvSpPr/>
            <p:nvPr/>
          </p:nvSpPr>
          <p:spPr>
            <a:xfrm rot="14035505">
              <a:off x="6716610" y="3665827"/>
              <a:ext cx="179291" cy="229493"/>
            </a:xfrm>
            <a:prstGeom prst="triangl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933"/>
            </a:p>
          </p:txBody>
        </p:sp>
      </p:grpSp>
      <p:grpSp>
        <p:nvGrpSpPr>
          <p:cNvPr id="30" name="Group 29">
            <a:extLst>
              <a:ext uri="{FF2B5EF4-FFF2-40B4-BE49-F238E27FC236}">
                <a16:creationId xmlns:a16="http://schemas.microsoft.com/office/drawing/2014/main" id="{E3BD2F38-1EA8-E44C-AB72-D173356E57C2}"/>
              </a:ext>
            </a:extLst>
          </p:cNvPr>
          <p:cNvGrpSpPr/>
          <p:nvPr/>
        </p:nvGrpSpPr>
        <p:grpSpPr>
          <a:xfrm rot="2034982">
            <a:off x="2714183" y="2437411"/>
            <a:ext cx="1571493" cy="1101003"/>
            <a:chOff x="6691509" y="3044467"/>
            <a:chExt cx="1178620" cy="825752"/>
          </a:xfrm>
          <a:effectLst>
            <a:outerShdw blurRad="12700" dist="12700" dir="2700000" algn="tl" rotWithShape="0">
              <a:prstClr val="black">
                <a:alpha val="50000"/>
              </a:prstClr>
            </a:outerShdw>
          </a:effectLst>
        </p:grpSpPr>
        <p:cxnSp>
          <p:nvCxnSpPr>
            <p:cNvPr id="31" name="Straight Arrow Connector 30">
              <a:extLst>
                <a:ext uri="{FF2B5EF4-FFF2-40B4-BE49-F238E27FC236}">
                  <a16:creationId xmlns:a16="http://schemas.microsoft.com/office/drawing/2014/main" id="{B884061D-5388-604E-B068-0967A1783872}"/>
                </a:ext>
              </a:extLst>
            </p:cNvPr>
            <p:cNvCxnSpPr>
              <a:cxnSpLocks/>
            </p:cNvCxnSpPr>
            <p:nvPr/>
          </p:nvCxnSpPr>
          <p:spPr>
            <a:xfrm flipH="1">
              <a:off x="6806255" y="3044467"/>
              <a:ext cx="1063874" cy="736107"/>
            </a:xfrm>
            <a:prstGeom prst="straightConnector1">
              <a:avLst/>
            </a:prstGeom>
            <a:ln w="25400">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sp>
          <p:nvSpPr>
            <p:cNvPr id="32" name="Triangle 31">
              <a:extLst>
                <a:ext uri="{FF2B5EF4-FFF2-40B4-BE49-F238E27FC236}">
                  <a16:creationId xmlns:a16="http://schemas.microsoft.com/office/drawing/2014/main" id="{90A556CD-B3D3-5D45-BC4E-F70E567F4F08}"/>
                </a:ext>
              </a:extLst>
            </p:cNvPr>
            <p:cNvSpPr/>
            <p:nvPr/>
          </p:nvSpPr>
          <p:spPr>
            <a:xfrm rot="14035505">
              <a:off x="6716610" y="3665827"/>
              <a:ext cx="179291" cy="229493"/>
            </a:xfrm>
            <a:prstGeom prst="triangl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933"/>
            </a:p>
          </p:txBody>
        </p:sp>
      </p:grpSp>
      <p:sp>
        <p:nvSpPr>
          <p:cNvPr id="33" name="Oval 32">
            <a:extLst>
              <a:ext uri="{FF2B5EF4-FFF2-40B4-BE49-F238E27FC236}">
                <a16:creationId xmlns:a16="http://schemas.microsoft.com/office/drawing/2014/main" id="{B0764D3D-2213-5C4D-902C-1ED6AE5BEC51}"/>
              </a:ext>
            </a:extLst>
          </p:cNvPr>
          <p:cNvSpPr/>
          <p:nvPr/>
        </p:nvSpPr>
        <p:spPr>
          <a:xfrm>
            <a:off x="1386769" y="2725098"/>
            <a:ext cx="1160347" cy="513948"/>
          </a:xfrm>
          <a:prstGeom prst="ellipse">
            <a:avLst/>
          </a:prstGeom>
          <a:noFill/>
          <a:ln w="2222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933"/>
          </a:p>
        </p:txBody>
      </p:sp>
      <p:pic>
        <p:nvPicPr>
          <p:cNvPr id="15" name="Picture 14">
            <a:extLst>
              <a:ext uri="{FF2B5EF4-FFF2-40B4-BE49-F238E27FC236}">
                <a16:creationId xmlns:a16="http://schemas.microsoft.com/office/drawing/2014/main" id="{D2E620C8-A172-2944-8CA1-C40759CACC0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1570079114"/>
      </p:ext>
    </p:extLst>
  </p:cSld>
  <p:clrMapOvr>
    <a:masterClrMapping/>
  </p:clrMapOvr>
  <mc:AlternateContent xmlns:mc="http://schemas.openxmlformats.org/markup-compatibility/2006" xmlns:p14="http://schemas.microsoft.com/office/powerpoint/2010/main">
    <mc:Choice Requires="p14">
      <p:transition spd="slow" p14:dur="2000" advClick="0" advTm="8000">
        <p:fade/>
      </p:transition>
    </mc:Choice>
    <mc:Fallback xmlns="">
      <p:transition spd="slow" advClick="0" advTm="8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BD9710-CEE9-6047-96A8-B3449D23215B}"/>
              </a:ext>
            </a:extLst>
          </p:cNvPr>
          <p:cNvSpPr>
            <a:spLocks noGrp="1"/>
          </p:cNvSpPr>
          <p:nvPr>
            <p:ph idx="1"/>
          </p:nvPr>
        </p:nvSpPr>
        <p:spPr>
          <a:xfrm>
            <a:off x="308769" y="1254068"/>
            <a:ext cx="11567319" cy="4898756"/>
          </a:xfrm>
        </p:spPr>
        <p:txBody>
          <a:bodyPr/>
          <a:lstStyle/>
          <a:p>
            <a:pPr>
              <a:lnSpc>
                <a:spcPct val="150000"/>
              </a:lnSpc>
              <a:buFont typeface="Wingdings" pitchFamily="2" charset="2"/>
              <a:buChar char="q"/>
            </a:pPr>
            <a:r>
              <a:rPr lang="en-US" sz="2400"/>
              <a:t>Evolution</a:t>
            </a:r>
          </a:p>
          <a:p>
            <a:pPr lvl="1">
              <a:lnSpc>
                <a:spcPct val="150000"/>
              </a:lnSpc>
              <a:buFont typeface="Wingdings" pitchFamily="2" charset="2"/>
              <a:buChar char="§"/>
            </a:pPr>
            <a:r>
              <a:rPr lang="en-US"/>
              <a:t>Of the product</a:t>
            </a:r>
          </a:p>
          <a:p>
            <a:pPr lvl="2">
              <a:lnSpc>
                <a:spcPct val="150000"/>
              </a:lnSpc>
              <a:buFont typeface="Wingdings" pitchFamily="2" charset="2"/>
              <a:buChar char="§"/>
            </a:pPr>
            <a:r>
              <a:rPr lang="en-US"/>
              <a:t>Scale up</a:t>
            </a:r>
          </a:p>
          <a:p>
            <a:pPr lvl="1">
              <a:lnSpc>
                <a:spcPct val="150000"/>
              </a:lnSpc>
              <a:buFont typeface="Wingdings" pitchFamily="2" charset="2"/>
              <a:buChar char="§"/>
            </a:pPr>
            <a:r>
              <a:rPr lang="en-US"/>
              <a:t>Of the technology stack</a:t>
            </a:r>
          </a:p>
          <a:p>
            <a:pPr lvl="2">
              <a:lnSpc>
                <a:spcPct val="150000"/>
              </a:lnSpc>
              <a:buFont typeface="Wingdings" pitchFamily="2" charset="2"/>
              <a:buChar char="§"/>
            </a:pPr>
            <a:r>
              <a:rPr lang="en-US"/>
              <a:t>Hardware</a:t>
            </a:r>
          </a:p>
          <a:p>
            <a:pPr lvl="2">
              <a:lnSpc>
                <a:spcPct val="150000"/>
              </a:lnSpc>
              <a:buFont typeface="Wingdings" pitchFamily="2" charset="2"/>
              <a:buChar char="§"/>
            </a:pPr>
            <a:r>
              <a:rPr lang="en-US"/>
              <a:t>Software</a:t>
            </a:r>
          </a:p>
          <a:p>
            <a:pPr lvl="2">
              <a:lnSpc>
                <a:spcPct val="150000"/>
              </a:lnSpc>
              <a:buFont typeface="Wingdings" pitchFamily="2" charset="2"/>
              <a:buChar char="§"/>
            </a:pPr>
            <a:r>
              <a:rPr lang="en-US"/>
              <a:t>OS</a:t>
            </a:r>
          </a:p>
          <a:p>
            <a:pPr lvl="2">
              <a:lnSpc>
                <a:spcPct val="150000"/>
              </a:lnSpc>
              <a:buFont typeface="Wingdings" pitchFamily="2" charset="2"/>
              <a:buChar char="§"/>
            </a:pPr>
            <a:r>
              <a:rPr lang="en-US"/>
              <a:t>Drivers</a:t>
            </a:r>
          </a:p>
        </p:txBody>
      </p:sp>
      <p:pic>
        <p:nvPicPr>
          <p:cNvPr id="6" name="Picture 5">
            <a:extLst>
              <a:ext uri="{FF2B5EF4-FFF2-40B4-BE49-F238E27FC236}">
                <a16:creationId xmlns:a16="http://schemas.microsoft.com/office/drawing/2014/main" id="{273E2FBB-B506-2D43-B07D-186903BE272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976300" y="1220425"/>
            <a:ext cx="6472085" cy="4311352"/>
          </a:xfrm>
          <a:prstGeom prst="rect">
            <a:avLst/>
          </a:prstGeom>
        </p:spPr>
      </p:pic>
      <p:sp>
        <p:nvSpPr>
          <p:cNvPr id="9" name="Title 1">
            <a:extLst>
              <a:ext uri="{FF2B5EF4-FFF2-40B4-BE49-F238E27FC236}">
                <a16:creationId xmlns:a16="http://schemas.microsoft.com/office/drawing/2014/main" id="{74BBC064-2D14-BD4A-B684-6CD31EFF09AA}"/>
              </a:ext>
            </a:extLst>
          </p:cNvPr>
          <p:cNvSpPr>
            <a:spLocks noGrp="1"/>
          </p:cNvSpPr>
          <p:nvPr>
            <p:ph type="title"/>
          </p:nvPr>
        </p:nvSpPr>
        <p:spPr>
          <a:xfrm>
            <a:off x="308769" y="368620"/>
            <a:ext cx="11567319" cy="831850"/>
          </a:xfrm>
        </p:spPr>
        <p:txBody>
          <a:bodyPr/>
          <a:lstStyle/>
          <a:p>
            <a:r>
              <a:rPr lang="en-US" sz="3600"/>
              <a:t>Upgrading Large Scale Database</a:t>
            </a:r>
            <a:br>
              <a:rPr lang="en-US" sz="3600"/>
            </a:br>
            <a:r>
              <a:rPr lang="en-US" sz="3000"/>
              <a:t>The Why</a:t>
            </a:r>
          </a:p>
        </p:txBody>
      </p:sp>
      <p:pic>
        <p:nvPicPr>
          <p:cNvPr id="5" name="Picture 4">
            <a:extLst>
              <a:ext uri="{FF2B5EF4-FFF2-40B4-BE49-F238E27FC236}">
                <a16:creationId xmlns:a16="http://schemas.microsoft.com/office/drawing/2014/main" id="{D117E618-BB07-BB49-909C-F46B8757E55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2218502001"/>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F9C064-A081-D04A-B0DB-C63DE06C6C0F}"/>
              </a:ext>
            </a:extLst>
          </p:cNvPr>
          <p:cNvSpPr txBox="1"/>
          <p:nvPr/>
        </p:nvSpPr>
        <p:spPr>
          <a:xfrm>
            <a:off x="4272664" y="386932"/>
            <a:ext cx="3738475" cy="1757767"/>
          </a:xfrm>
          <a:prstGeom prst="rect">
            <a:avLst/>
          </a:prstGeom>
          <a:noFill/>
        </p:spPr>
        <p:txBody>
          <a:bodyPr wrap="none" lIns="91416" tIns="45709" rIns="91416" bIns="45709" rtlCol="0">
            <a:spAutoFit/>
          </a:bodyPr>
          <a:lstStyle/>
          <a:p>
            <a:pPr algn="ctr">
              <a:lnSpc>
                <a:spcPct val="120000"/>
              </a:lnSpc>
            </a:pPr>
            <a:r>
              <a:rPr lang="en-US" sz="10000">
                <a:solidFill>
                  <a:schemeClr val="accent3"/>
                </a:solidFill>
                <a:latin typeface="Arial Rounded MT Bold" panose="020F0704030504030204" pitchFamily="34" charset="77"/>
                <a:cs typeface="Adobe Clean SemiLight"/>
              </a:rPr>
              <a:t>Q &amp; A</a:t>
            </a:r>
          </a:p>
        </p:txBody>
      </p:sp>
      <p:sp>
        <p:nvSpPr>
          <p:cNvPr id="11" name="TextBox 10">
            <a:extLst>
              <a:ext uri="{FF2B5EF4-FFF2-40B4-BE49-F238E27FC236}">
                <a16:creationId xmlns:a16="http://schemas.microsoft.com/office/drawing/2014/main" id="{EF1D9412-B121-EC44-AF55-782E4CD4941A}"/>
              </a:ext>
            </a:extLst>
          </p:cNvPr>
          <p:cNvSpPr txBox="1"/>
          <p:nvPr/>
        </p:nvSpPr>
        <p:spPr>
          <a:xfrm>
            <a:off x="7317306" y="2263113"/>
            <a:ext cx="3361321" cy="905482"/>
          </a:xfrm>
          <a:prstGeom prst="rect">
            <a:avLst/>
          </a:prstGeom>
          <a:noFill/>
        </p:spPr>
        <p:txBody>
          <a:bodyPr wrap="none" lIns="91416" tIns="45709" rIns="91416" bIns="45709" rtlCol="0">
            <a:spAutoFit/>
          </a:bodyPr>
          <a:lstStyle/>
          <a:p>
            <a:pPr algn="ctr">
              <a:lnSpc>
                <a:spcPct val="120000"/>
              </a:lnSpc>
            </a:pPr>
            <a:r>
              <a:rPr lang="en-US" sz="2600" err="1">
                <a:solidFill>
                  <a:schemeClr val="accent3"/>
                </a:solidFill>
                <a:latin typeface="Arial Rounded MT Bold" panose="020F0704030504030204" pitchFamily="34" charset="77"/>
                <a:cs typeface="Adobe Clean SemiLight"/>
              </a:rPr>
              <a:t>Serban</a:t>
            </a:r>
            <a:r>
              <a:rPr lang="en-US" sz="2600">
                <a:solidFill>
                  <a:schemeClr val="accent3"/>
                </a:solidFill>
                <a:latin typeface="Arial Rounded MT Bold" panose="020F0704030504030204" pitchFamily="34" charset="77"/>
                <a:cs typeface="Adobe Clean SemiLight"/>
              </a:rPr>
              <a:t> Teodorescu</a:t>
            </a:r>
          </a:p>
          <a:p>
            <a:pPr algn="ctr">
              <a:lnSpc>
                <a:spcPct val="120000"/>
              </a:lnSpc>
            </a:pPr>
            <a:r>
              <a:rPr lang="en-US" sz="2000" err="1">
                <a:solidFill>
                  <a:schemeClr val="accent3"/>
                </a:solidFill>
                <a:latin typeface="Arial Rounded MT Bold" panose="020F0704030504030204" pitchFamily="34" charset="77"/>
                <a:cs typeface="Adobe Clean SemiLight"/>
              </a:rPr>
              <a:t>teodores@adobe.com</a:t>
            </a:r>
            <a:endParaRPr lang="en-US" sz="2000">
              <a:solidFill>
                <a:schemeClr val="accent3"/>
              </a:solidFill>
              <a:latin typeface="Arial Rounded MT Bold" panose="020F0704030504030204" pitchFamily="34" charset="77"/>
              <a:cs typeface="Adobe Clean SemiLight"/>
            </a:endParaRPr>
          </a:p>
        </p:txBody>
      </p:sp>
      <p:sp>
        <p:nvSpPr>
          <p:cNvPr id="12" name="TextBox 11">
            <a:extLst>
              <a:ext uri="{FF2B5EF4-FFF2-40B4-BE49-F238E27FC236}">
                <a16:creationId xmlns:a16="http://schemas.microsoft.com/office/drawing/2014/main" id="{FF5841C1-67FB-A242-9D7F-322587971047}"/>
              </a:ext>
            </a:extLst>
          </p:cNvPr>
          <p:cNvSpPr txBox="1"/>
          <p:nvPr/>
        </p:nvSpPr>
        <p:spPr>
          <a:xfrm>
            <a:off x="2206963" y="2262687"/>
            <a:ext cx="2667733" cy="905482"/>
          </a:xfrm>
          <a:prstGeom prst="rect">
            <a:avLst/>
          </a:prstGeom>
          <a:noFill/>
        </p:spPr>
        <p:txBody>
          <a:bodyPr wrap="none" lIns="91416" tIns="45709" rIns="91416" bIns="45709" rtlCol="0">
            <a:spAutoFit/>
          </a:bodyPr>
          <a:lstStyle/>
          <a:p>
            <a:pPr algn="ctr">
              <a:lnSpc>
                <a:spcPct val="120000"/>
              </a:lnSpc>
            </a:pPr>
            <a:r>
              <a:rPr lang="en-US" sz="2600">
                <a:solidFill>
                  <a:schemeClr val="accent3"/>
                </a:solidFill>
                <a:latin typeface="Arial Rounded MT Bold" panose="020F0704030504030204" pitchFamily="34" charset="77"/>
                <a:cs typeface="Adobe Clean SemiLight"/>
              </a:rPr>
              <a:t>Adrian Lungu</a:t>
            </a:r>
          </a:p>
          <a:p>
            <a:pPr algn="ctr">
              <a:lnSpc>
                <a:spcPct val="120000"/>
              </a:lnSpc>
            </a:pPr>
            <a:r>
              <a:rPr lang="en-US" sz="2000" err="1">
                <a:solidFill>
                  <a:schemeClr val="accent3"/>
                </a:solidFill>
                <a:latin typeface="Arial Rounded MT Bold" panose="020F0704030504030204" pitchFamily="34" charset="77"/>
                <a:cs typeface="Adobe Clean SemiLight"/>
              </a:rPr>
              <a:t>alungu@adobe.com</a:t>
            </a:r>
            <a:endParaRPr lang="en-US" sz="2000">
              <a:solidFill>
                <a:schemeClr val="accent3"/>
              </a:solidFill>
              <a:latin typeface="Arial Rounded MT Bold" panose="020F0704030504030204" pitchFamily="34" charset="77"/>
              <a:cs typeface="Adobe Clean SemiLight"/>
            </a:endParaRPr>
          </a:p>
        </p:txBody>
      </p:sp>
      <p:pic>
        <p:nvPicPr>
          <p:cNvPr id="5" name="Picture 4">
            <a:extLst>
              <a:ext uri="{FF2B5EF4-FFF2-40B4-BE49-F238E27FC236}">
                <a16:creationId xmlns:a16="http://schemas.microsoft.com/office/drawing/2014/main" id="{7F0F096A-487D-4D46-983D-94F48DC19907}"/>
              </a:ext>
            </a:extLst>
          </p:cNvPr>
          <p:cNvPicPr>
            <a:picLocks noChangeAspect="1"/>
          </p:cNvPicPr>
          <p:nvPr/>
        </p:nvPicPr>
        <p:blipFill>
          <a:blip r:embed="rId3"/>
          <a:stretch>
            <a:fillRect/>
          </a:stretch>
        </p:blipFill>
        <p:spPr>
          <a:xfrm>
            <a:off x="10937883" y="5208808"/>
            <a:ext cx="780634" cy="1074904"/>
          </a:xfrm>
          <a:prstGeom prst="rect">
            <a:avLst/>
          </a:prstGeom>
        </p:spPr>
      </p:pic>
    </p:spTree>
    <p:extLst>
      <p:ext uri="{BB962C8B-B14F-4D97-AF65-F5344CB8AC3E}">
        <p14:creationId xmlns:p14="http://schemas.microsoft.com/office/powerpoint/2010/main" val="253048515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4F4D08-0E79-1449-A3F5-41D936452D6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41542" y="1197280"/>
            <a:ext cx="6357652" cy="4768239"/>
          </a:xfrm>
          <a:prstGeom prst="rect">
            <a:avLst/>
          </a:prstGeom>
        </p:spPr>
      </p:pic>
      <p:sp>
        <p:nvSpPr>
          <p:cNvPr id="10" name="Content Placeholder 2">
            <a:extLst>
              <a:ext uri="{FF2B5EF4-FFF2-40B4-BE49-F238E27FC236}">
                <a16:creationId xmlns:a16="http://schemas.microsoft.com/office/drawing/2014/main" id="{1A6D94DE-3DF2-264F-AC65-2614C3923AAA}"/>
              </a:ext>
            </a:extLst>
          </p:cNvPr>
          <p:cNvSpPr>
            <a:spLocks noGrp="1"/>
          </p:cNvSpPr>
          <p:nvPr>
            <p:ph idx="1"/>
          </p:nvPr>
        </p:nvSpPr>
        <p:spPr>
          <a:xfrm>
            <a:off x="308769" y="1254068"/>
            <a:ext cx="11567319" cy="4898756"/>
          </a:xfrm>
        </p:spPr>
        <p:txBody>
          <a:bodyPr/>
          <a:lstStyle/>
          <a:p>
            <a:pPr>
              <a:lnSpc>
                <a:spcPct val="150000"/>
              </a:lnSpc>
              <a:buFont typeface="Wingdings" pitchFamily="2" charset="2"/>
              <a:buChar char="q"/>
            </a:pPr>
            <a:r>
              <a:rPr lang="en-US" sz="2400"/>
              <a:t>Evolution</a:t>
            </a:r>
          </a:p>
          <a:p>
            <a:pPr lvl="1">
              <a:lnSpc>
                <a:spcPct val="150000"/>
              </a:lnSpc>
              <a:buFont typeface="Wingdings" pitchFamily="2" charset="2"/>
              <a:buChar char="§"/>
            </a:pPr>
            <a:r>
              <a:rPr lang="en-US"/>
              <a:t>Of the product</a:t>
            </a:r>
          </a:p>
          <a:p>
            <a:pPr lvl="2">
              <a:lnSpc>
                <a:spcPct val="150000"/>
              </a:lnSpc>
              <a:buFont typeface="Wingdings" pitchFamily="2" charset="2"/>
              <a:buChar char="§"/>
            </a:pPr>
            <a:r>
              <a:rPr lang="en-US"/>
              <a:t>Scale up</a:t>
            </a:r>
          </a:p>
          <a:p>
            <a:pPr lvl="1">
              <a:lnSpc>
                <a:spcPct val="150000"/>
              </a:lnSpc>
              <a:buFont typeface="Wingdings" pitchFamily="2" charset="2"/>
              <a:buChar char="§"/>
            </a:pPr>
            <a:r>
              <a:rPr lang="en-US"/>
              <a:t>Of the technology stack</a:t>
            </a:r>
          </a:p>
          <a:p>
            <a:pPr lvl="2">
              <a:lnSpc>
                <a:spcPct val="150000"/>
              </a:lnSpc>
              <a:buFont typeface="Wingdings" pitchFamily="2" charset="2"/>
              <a:buChar char="§"/>
            </a:pPr>
            <a:r>
              <a:rPr lang="en-US"/>
              <a:t>Hardware</a:t>
            </a:r>
          </a:p>
          <a:p>
            <a:pPr lvl="2">
              <a:lnSpc>
                <a:spcPct val="150000"/>
              </a:lnSpc>
              <a:buFont typeface="Wingdings" pitchFamily="2" charset="2"/>
              <a:buChar char="§"/>
            </a:pPr>
            <a:r>
              <a:rPr lang="en-US"/>
              <a:t>Software</a:t>
            </a:r>
          </a:p>
          <a:p>
            <a:pPr lvl="2">
              <a:lnSpc>
                <a:spcPct val="150000"/>
              </a:lnSpc>
              <a:buFont typeface="Wingdings" pitchFamily="2" charset="2"/>
              <a:buChar char="§"/>
            </a:pPr>
            <a:r>
              <a:rPr lang="en-US"/>
              <a:t>OS</a:t>
            </a:r>
          </a:p>
          <a:p>
            <a:pPr lvl="2">
              <a:lnSpc>
                <a:spcPct val="150000"/>
              </a:lnSpc>
              <a:buFont typeface="Wingdings" pitchFamily="2" charset="2"/>
              <a:buChar char="§"/>
            </a:pPr>
            <a:r>
              <a:rPr lang="en-US"/>
              <a:t>Drivers</a:t>
            </a:r>
          </a:p>
        </p:txBody>
      </p:sp>
      <p:sp>
        <p:nvSpPr>
          <p:cNvPr id="11" name="Title 1">
            <a:extLst>
              <a:ext uri="{FF2B5EF4-FFF2-40B4-BE49-F238E27FC236}">
                <a16:creationId xmlns:a16="http://schemas.microsoft.com/office/drawing/2014/main" id="{C198B911-4BBE-F44C-BD6A-835B944120FE}"/>
              </a:ext>
            </a:extLst>
          </p:cNvPr>
          <p:cNvSpPr>
            <a:spLocks noGrp="1"/>
          </p:cNvSpPr>
          <p:nvPr>
            <p:ph type="title"/>
          </p:nvPr>
        </p:nvSpPr>
        <p:spPr>
          <a:xfrm>
            <a:off x="308769" y="368620"/>
            <a:ext cx="11567319" cy="831850"/>
          </a:xfrm>
        </p:spPr>
        <p:txBody>
          <a:bodyPr/>
          <a:lstStyle/>
          <a:p>
            <a:r>
              <a:rPr lang="en-US" sz="3600"/>
              <a:t>Upgrading Large Scale Database</a:t>
            </a:r>
            <a:br>
              <a:rPr lang="en-US" sz="3600"/>
            </a:br>
            <a:r>
              <a:rPr lang="en-US" sz="3000"/>
              <a:t>The Why</a:t>
            </a:r>
          </a:p>
        </p:txBody>
      </p:sp>
      <p:pic>
        <p:nvPicPr>
          <p:cNvPr id="5" name="Picture 4">
            <a:extLst>
              <a:ext uri="{FF2B5EF4-FFF2-40B4-BE49-F238E27FC236}">
                <a16:creationId xmlns:a16="http://schemas.microsoft.com/office/drawing/2014/main" id="{F69CC927-4F5D-894D-93B3-7B5E917EF7E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06178" y="6256427"/>
            <a:ext cx="379643" cy="522755"/>
          </a:xfrm>
          <a:prstGeom prst="rect">
            <a:avLst/>
          </a:prstGeom>
        </p:spPr>
      </p:pic>
    </p:spTree>
    <p:extLst>
      <p:ext uri="{BB962C8B-B14F-4D97-AF65-F5344CB8AC3E}">
        <p14:creationId xmlns:p14="http://schemas.microsoft.com/office/powerpoint/2010/main" val="1645927172"/>
      </p:ext>
    </p:extLst>
  </p:cSld>
  <p:clrMapOvr>
    <a:masterClrMapping/>
  </p:clrMapOvr>
  <p:transition/>
</p:sld>
</file>

<file path=ppt/theme/theme1.xml><?xml version="1.0" encoding="utf-8"?>
<a:theme xmlns:a="http://schemas.openxmlformats.org/drawingml/2006/main" name="Default - Title Slide">
  <a:themeElements>
    <a:clrScheme name="Default - 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Slide">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TCA19_speaker_template_1" id="{345697A1-92AB-0940-9ABE-8B7F7E4B858C}" vid="{4EE0133D-20E4-9B42-BACA-FF2C1AE903C5}"/>
    </a:ext>
  </a:extLst>
</a:theme>
</file>

<file path=ppt/theme/theme10.xml><?xml version="1.0" encoding="utf-8"?>
<a:theme xmlns:a="http://schemas.openxmlformats.org/drawingml/2006/main" name="2_Default - Title and Content">
  <a:themeElements>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and Content">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TCA19_speaker_template_1" id="{345697A1-92AB-0940-9ABE-8B7F7E4B858C}" vid="{2076765F-5987-E84E-90FD-D82362065C9D}"/>
    </a:ext>
  </a:extLst>
</a:theme>
</file>

<file path=ppt/theme/theme11.xml><?xml version="1.0" encoding="utf-8"?>
<a:theme xmlns:a="http://schemas.openxmlformats.org/drawingml/2006/main" name="1_Default - 1_Title and Content">
  <a:themeElements>
    <a:clrScheme name="Default - 1_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1_Title and Content">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1_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 Title and Content">
  <a:themeElements>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and Content">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TCA19_speaker_template_1" id="{345697A1-92AB-0940-9ABE-8B7F7E4B858C}" vid="{2076765F-5987-E84E-90FD-D82362065C9D}"/>
    </a:ext>
  </a:extLst>
</a:theme>
</file>

<file path=ppt/theme/theme3.xml><?xml version="1.0" encoding="utf-8"?>
<a:theme xmlns:a="http://schemas.openxmlformats.org/drawingml/2006/main" name="Blank 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CA19_speaker_template_1" id="{345697A1-92AB-0940-9ABE-8B7F7E4B858C}" vid="{8765D972-8793-4F40-8E0F-1F144D67A0D8}"/>
    </a:ext>
  </a:extLst>
</a:theme>
</file>

<file path=ppt/theme/theme4.xml><?xml version="1.0" encoding="utf-8"?>
<a:theme xmlns:a="http://schemas.openxmlformats.org/drawingml/2006/main" name="Blank 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CA19_speaker_template_1" id="{345697A1-92AB-0940-9ABE-8B7F7E4B858C}" vid="{CF8EDEBC-73FC-D04A-8686-A52C7D50DE5C}"/>
    </a:ext>
  </a:extLst>
</a:theme>
</file>

<file path=ppt/theme/theme5.xml><?xml version="1.0" encoding="utf-8"?>
<a:theme xmlns:a="http://schemas.openxmlformats.org/drawingml/2006/main" name="Theme1">
  <a:themeElements>
    <a:clrScheme name="Default - 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Slide">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A7CCF39C-C01B-3C46-BFB6-04AF19F5D4CB}" vid="{198BB075-9808-7B4B-98EE-1920E57E28FD}"/>
    </a:ext>
  </a:extLst>
</a:theme>
</file>

<file path=ppt/theme/theme6.xml><?xml version="1.0" encoding="utf-8"?>
<a:theme xmlns:a="http://schemas.openxmlformats.org/drawingml/2006/main" name="1_Default - Title and Content">
  <a:themeElements>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and Content">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 1_Title and Content">
  <a:themeElements>
    <a:clrScheme name="Default - 1_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1_Title and Content">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1_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Blank 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STCA19_speaker_template_1</Template>
  <TotalTime>19</TotalTime>
  <Words>1688</Words>
  <Application>Microsoft Macintosh PowerPoint</Application>
  <PresentationFormat>Widescreen</PresentationFormat>
  <Paragraphs>558</Paragraphs>
  <Slides>80</Slides>
  <Notes>80</Notes>
  <HiddenSlides>0</HiddenSlides>
  <MMClips>0</MMClips>
  <ScaleCrop>false</ScaleCrop>
  <HeadingPairs>
    <vt:vector size="6" baseType="variant">
      <vt:variant>
        <vt:lpstr>Fonts Used</vt:lpstr>
      </vt:variant>
      <vt:variant>
        <vt:i4>5</vt:i4>
      </vt:variant>
      <vt:variant>
        <vt:lpstr>Theme</vt:lpstr>
      </vt:variant>
      <vt:variant>
        <vt:i4>11</vt:i4>
      </vt:variant>
      <vt:variant>
        <vt:lpstr>Slide Titles</vt:lpstr>
      </vt:variant>
      <vt:variant>
        <vt:i4>80</vt:i4>
      </vt:variant>
    </vt:vector>
  </HeadingPairs>
  <TitlesOfParts>
    <vt:vector size="96" baseType="lpstr">
      <vt:lpstr>Arial</vt:lpstr>
      <vt:lpstr>Arial Rounded MT Bold</vt:lpstr>
      <vt:lpstr>Calibri</vt:lpstr>
      <vt:lpstr>Gill Sans</vt:lpstr>
      <vt:lpstr>Wingdings</vt:lpstr>
      <vt:lpstr>Default - Title Slide</vt:lpstr>
      <vt:lpstr>Default - Title and Content</vt:lpstr>
      <vt:lpstr>Blank Black</vt:lpstr>
      <vt:lpstr>Blank White</vt:lpstr>
      <vt:lpstr>Theme1</vt:lpstr>
      <vt:lpstr>1_Default - Title and Content</vt:lpstr>
      <vt:lpstr>Default - 1_Title and Content</vt:lpstr>
      <vt:lpstr>1_Blank Black</vt:lpstr>
      <vt:lpstr>1_Blank White</vt:lpstr>
      <vt:lpstr>2_Default - Title and Content</vt:lpstr>
      <vt:lpstr>1_Default - 1_Title and Content</vt:lpstr>
      <vt:lpstr>Database migrations don't have to be painful,  but the road will be bumpy</vt:lpstr>
      <vt:lpstr>About us</vt:lpstr>
      <vt:lpstr>Managing Large Scale Databases</vt:lpstr>
      <vt:lpstr>Managing Large Scale Databases</vt:lpstr>
      <vt:lpstr>Managing Large Scale Databases</vt:lpstr>
      <vt:lpstr>Upgrading Large Scale Database Agenda</vt:lpstr>
      <vt:lpstr>Upgrading Large Scale Database</vt:lpstr>
      <vt:lpstr>Upgrading Large Scale Database The Why</vt:lpstr>
      <vt:lpstr>Upgrading Large Scale Database The Why</vt:lpstr>
      <vt:lpstr>PowerPoint Presentation</vt:lpstr>
      <vt:lpstr>Test your database in Sandbox</vt:lpstr>
      <vt:lpstr>Test your database in Production</vt:lpstr>
      <vt:lpstr>Upgrading Large Scale Database</vt:lpstr>
      <vt:lpstr>Testing in Production The How</vt:lpstr>
      <vt:lpstr>Testing in Production The How</vt:lpstr>
      <vt:lpstr>Testing in Production The How</vt:lpstr>
      <vt:lpstr>Testing in Production The How</vt:lpstr>
      <vt:lpstr>Testing in Production The How</vt:lpstr>
      <vt:lpstr>Testing in Production The How</vt:lpstr>
      <vt:lpstr>Migration Steps</vt:lpstr>
      <vt:lpstr>Migration Steps</vt:lpstr>
      <vt:lpstr>Migration Steps</vt:lpstr>
      <vt:lpstr>Migration Steps</vt:lpstr>
      <vt:lpstr>Migration Steps</vt:lpstr>
      <vt:lpstr>What do we upgrade?</vt:lpstr>
      <vt:lpstr>What do we upgrade?</vt:lpstr>
      <vt:lpstr>What do we upgrade?</vt:lpstr>
      <vt:lpstr>What do we upgrade?</vt:lpstr>
      <vt:lpstr>What do we upgrade?</vt:lpstr>
      <vt:lpstr>What do we upgrade?</vt:lpstr>
      <vt:lpstr>What do we upgrade?</vt:lpstr>
      <vt:lpstr>Automation</vt:lpstr>
      <vt:lpstr>Automation</vt:lpstr>
      <vt:lpstr>Automation How?</vt:lpstr>
      <vt:lpstr>Automation How?</vt:lpstr>
      <vt:lpstr>Automation How?</vt:lpstr>
      <vt:lpstr>Automation How?</vt:lpstr>
      <vt:lpstr>Automation How?</vt:lpstr>
      <vt:lpstr>Automation How?</vt:lpstr>
      <vt:lpstr>Automation How?</vt:lpstr>
      <vt:lpstr>Upgrading Large Scale Database</vt:lpstr>
      <vt:lpstr>First Tryout - Small Cassandra Cluster The Old Cluster</vt:lpstr>
      <vt:lpstr>First Tryout - Small Cassandra Cluster The New Cluster</vt:lpstr>
      <vt:lpstr>First Tryout - Small Cassandra Cluster</vt:lpstr>
      <vt:lpstr>First Tryout - Small Cassandra Cluster</vt:lpstr>
      <vt:lpstr>AWS i3 + CentOS != Love</vt:lpstr>
      <vt:lpstr>Final tryout – Large Cassandra Cluster</vt:lpstr>
      <vt:lpstr>Final(?) tryout – Large Cassandra Cluster</vt:lpstr>
      <vt:lpstr>Final(?) tryout – Large Cassandra Cluster</vt:lpstr>
      <vt:lpstr>Final(?) tryout – Large Cassandra Cluster</vt:lpstr>
      <vt:lpstr>Zing &amp; Falcon (JIT)</vt:lpstr>
      <vt:lpstr>Zing &amp; Falcon (JIT)</vt:lpstr>
      <vt:lpstr>Zing &amp; Falcon (JIT) Solution</vt:lpstr>
      <vt:lpstr>Why? One slow node impact</vt:lpstr>
      <vt:lpstr>One slow node impact</vt:lpstr>
      <vt:lpstr>One slow node impact</vt:lpstr>
      <vt:lpstr>One slow node impact  Our setup</vt:lpstr>
      <vt:lpstr>One slow node impact</vt:lpstr>
      <vt:lpstr>Let’s pop the champagne!</vt:lpstr>
      <vt:lpstr>Might be too early?</vt:lpstr>
      <vt:lpstr>Investigation Disk performance metrics</vt:lpstr>
      <vt:lpstr>Investigation Disk performance metrics</vt:lpstr>
      <vt:lpstr>Investigation Disk performance metrics</vt:lpstr>
      <vt:lpstr>Bloom filters impact</vt:lpstr>
      <vt:lpstr>Bloom filters</vt:lpstr>
      <vt:lpstr>Bloom filters</vt:lpstr>
      <vt:lpstr>PowerPoint Presentation</vt:lpstr>
      <vt:lpstr>Investigation Disk usage</vt:lpstr>
      <vt:lpstr>NVMe &amp; SSDs </vt:lpstr>
      <vt:lpstr>NVMe SSDs</vt:lpstr>
      <vt:lpstr>NVMe &amp; SSDs Solution </vt:lpstr>
      <vt:lpstr>NVMe SSDs &amp; TRIM Outcome</vt:lpstr>
      <vt:lpstr>NVMe SSDs &amp; TRIM Outcome</vt:lpstr>
      <vt:lpstr>NVMe SSDs &amp; TRIM Outcome</vt:lpstr>
      <vt:lpstr>Lessons learned (recap)</vt:lpstr>
      <vt:lpstr>Achievements</vt:lpstr>
      <vt:lpstr>Thank you!</vt:lpstr>
      <vt:lpstr>Resources</vt:lpstr>
      <vt:lpstr>Rate today ’s session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Adrian Lungu</dc:creator>
  <cp:lastModifiedBy>Adrian Lungu</cp:lastModifiedBy>
  <cp:revision>4</cp:revision>
  <cp:lastPrinted>2019-03-28T23:53:44Z</cp:lastPrinted>
  <dcterms:created xsi:type="dcterms:W3CDTF">2019-02-24T13:01:22Z</dcterms:created>
  <dcterms:modified xsi:type="dcterms:W3CDTF">2019-03-29T00:01:57Z</dcterms:modified>
</cp:coreProperties>
</file>